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72" r:id="rId5"/>
    <p:sldId id="282" r:id="rId6"/>
    <p:sldId id="283" r:id="rId7"/>
    <p:sldId id="265" r:id="rId8"/>
    <p:sldId id="258" r:id="rId9"/>
    <p:sldId id="273" r:id="rId10"/>
    <p:sldId id="274" r:id="rId11"/>
    <p:sldId id="269" r:id="rId12"/>
    <p:sldId id="266" r:id="rId13"/>
    <p:sldId id="267" r:id="rId14"/>
    <p:sldId id="268" r:id="rId15"/>
    <p:sldId id="270" r:id="rId16"/>
    <p:sldId id="271" r:id="rId17"/>
    <p:sldId id="263" r:id="rId18"/>
    <p:sldId id="259" r:id="rId19"/>
    <p:sldId id="264" r:id="rId20"/>
    <p:sldId id="277" r:id="rId21"/>
    <p:sldId id="278" r:id="rId22"/>
    <p:sldId id="276" r:id="rId23"/>
    <p:sldId id="280" r:id="rId24"/>
    <p:sldId id="281" r:id="rId25"/>
    <p:sldId id="261" r:id="rId26"/>
    <p:sldId id="262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E896DD-3B68-4FA1-9965-BEAB4D169DFC}">
          <p14:sldIdLst>
            <p14:sldId id="256"/>
            <p14:sldId id="275"/>
            <p14:sldId id="257"/>
            <p14:sldId id="272"/>
            <p14:sldId id="282"/>
            <p14:sldId id="283"/>
            <p14:sldId id="265"/>
            <p14:sldId id="258"/>
          </p14:sldIdLst>
        </p14:section>
        <p14:section name="Drawings" id="{00BE2B4A-D52D-455A-A3D8-85D58CB725D1}">
          <p14:sldIdLst>
            <p14:sldId id="273"/>
            <p14:sldId id="274"/>
            <p14:sldId id="269"/>
            <p14:sldId id="266"/>
            <p14:sldId id="267"/>
            <p14:sldId id="268"/>
            <p14:sldId id="270"/>
            <p14:sldId id="271"/>
            <p14:sldId id="263"/>
            <p14:sldId id="259"/>
            <p14:sldId id="264"/>
            <p14:sldId id="277"/>
            <p14:sldId id="278"/>
            <p14:sldId id="276"/>
            <p14:sldId id="280"/>
            <p14:sldId id="281"/>
            <p14:sldId id="261"/>
            <p14:sldId id="26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B7B1"/>
    <a:srgbClr val="CF5C36"/>
    <a:srgbClr val="C99DA3"/>
    <a:srgbClr val="C6D4FF"/>
    <a:srgbClr val="A499B3"/>
    <a:srgbClr val="FFFFFF"/>
    <a:srgbClr val="DCACE6"/>
    <a:srgbClr val="E32F6C"/>
    <a:srgbClr val="042433"/>
    <a:srgbClr val="6D2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>
        <p:scale>
          <a:sx n="100" d="100"/>
          <a:sy n="100" d="100"/>
        </p:scale>
        <p:origin x="-67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9F0D-305B-14F7-61C5-9B44BD8BD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5C3AB-7D00-8C04-39F5-28FD9364E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7EFA5-9C77-E0B0-4656-62A6AE7C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A3218-DAAB-4D8F-C51C-01963711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8127-B49F-0986-2E3F-C9231B37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4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1789-5D93-9754-4941-2492FC75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656A1-DC0D-A3A7-6205-EDC0DED30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96644-ED26-F23A-F9F3-DB29BB9C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37F38-BDED-3B28-D8F2-60A5ADBB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317AC-328E-E96E-34C0-F17875C0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B2FBA-DC12-06EB-2360-F8360FCA2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8E64F-A14D-06A6-11AB-2C4B9BC38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EB917-B67D-A0B2-5B1E-3BB88EFA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0893C-625B-6B07-777D-0C7C3BAF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895D-2603-A752-1E9D-AFC23A53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1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4148-4A4D-145A-B684-C42B6905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5134-1D01-33CE-21D0-267A5FC1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33A86-D135-8AB4-129F-E1234702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B7B8B-DA0D-6DF4-3E8F-56616A50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CEC13-E7D5-2689-62A8-6ADB1533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1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D324-EE5A-7281-53FE-23C2DB14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87241-59C8-8B20-5513-F56D33EB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80DC7-1B58-583E-D95E-06C1D9CE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47DD-BDBE-0760-4BB6-6C2FDDD2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2E58-BCEF-CBA6-2C30-4AD22995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1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1402-C3BF-B6A7-1EC6-FE0146DD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794EC-F409-6A1E-0F79-E0EC78494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8BDF7-E43A-7076-2C1A-A9B61DEE2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3B2D7-5B34-AD6B-F354-B79DABB3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5BADF-AA77-F746-5408-66208E39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E760C-81C0-033E-F9F2-63E88C33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E63C-C8CA-A51E-FE60-FF250B64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C2F7C-E914-0EF8-A8DB-38C3A38C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3EE39-2E10-D823-096F-3CB005B9C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6D08C-178D-619B-E8FB-04EA18173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257DE-8A42-1991-87AC-F3FBA6C9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0E21D-4DA7-AFF3-5B1F-D8C36BFE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AF56C-95D6-811F-F1C8-44857B29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E69D6-4079-31C6-DD95-52BDDB54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6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2797-68B3-7C10-B042-C1410F02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13E11-A236-2DBB-CD19-C0D4422F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03321-93BA-D3A6-6CF8-DB43921F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5FA03-4FCF-E231-4D5A-16054416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5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61382-A379-DF44-F43E-7822B5A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ABA9B-7C0C-A2FF-CB99-8E04AFC8D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0D9F0-FDE8-0D74-ED5F-BC59A91F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CE8D-6CDD-ECD6-32F3-B5D23F8B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92FD-04EF-731D-8E75-05E41E09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0BA9E-0FAD-B66C-EA11-D385F0271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C2275-BF3A-AC25-CD44-78ECDCA5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67FC5-FB00-42D1-55B5-7262A5E1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6D632-E896-AA30-5077-5CE8ADD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CBAF-277F-18C3-D93D-ED5D0997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8B93C-D673-F763-0285-195CCB3F7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B4A87-4A07-6166-5377-3FFF292FF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A8F4C-B3CA-4A92-E1F3-D3888893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A6125-CC35-77D0-2159-BD166D53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97FD1-B7B6-86E5-6B96-94F6D79A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F75CA-1BAB-C4DF-6E47-E0276F43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464C-3D04-8B0E-EDE5-ED381404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F6709-B2DE-7401-926F-C4DC2CEAA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4A2C0A-B84C-4EE0-AC53-FEF8342BDAAE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1E04-4964-8834-3C22-8107E5523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56BF3-DEE3-EA96-5911-704666E95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8573B-8900-4216-AFDF-DEFC7245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63C4-A081-39BB-CEDA-091F5DB89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E3BC2-20C1-7CD6-1768-3CC3B9B8B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7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C09F2E-30E8-F393-E457-7BAC3D0202DF}"/>
              </a:ext>
            </a:extLst>
          </p:cNvPr>
          <p:cNvGrpSpPr/>
          <p:nvPr/>
        </p:nvGrpSpPr>
        <p:grpSpPr>
          <a:xfrm>
            <a:off x="905375" y="676557"/>
            <a:ext cx="4299657" cy="4207441"/>
            <a:chOff x="3377105" y="1449677"/>
            <a:chExt cx="4299657" cy="42074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867D9B-D957-76B3-0E46-4DB2CFC790FA}"/>
                </a:ext>
              </a:extLst>
            </p:cNvPr>
            <p:cNvGrpSpPr/>
            <p:nvPr/>
          </p:nvGrpSpPr>
          <p:grpSpPr>
            <a:xfrm>
              <a:off x="3377105" y="4433342"/>
              <a:ext cx="4299657" cy="1223776"/>
              <a:chOff x="3398381" y="4433342"/>
              <a:chExt cx="4299657" cy="122377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E01A74A-1976-C6CF-8BC6-F495844EA592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5CA40F3D-7D23-D53D-FF92-C6156F07A815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C5E695E-B9F2-05B6-A267-34EA9962A152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B02DC6A-82EE-1A25-1D4E-C3EC12AB512E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E0D3692-6360-4BCA-A939-AFDDFAC00AE9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BE85B06-6BFA-A24D-2349-A7CC49ED6AD7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CA3B40EF-D01B-276F-73E8-BAEE95AC5B72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7A05384-2420-55A0-E08C-36148016D776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169DE03-7748-0D3F-746B-67D2BB502DAB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761829D-E470-A817-67FA-3B41F457695E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AC8F243-51EF-F829-D4C6-59B37E09AB53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3F03CD1-5B30-D846-6AF6-4AC958F9E6AE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FF1565D-FFE3-BDAA-81E9-CE460B1F3942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1A338D1-7F83-0CEE-1E6D-8AA985D99AF3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B56B6256-0C4D-DC62-9255-65300AAA81A4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E58329B-AC9C-C982-0197-3AA3654C2C66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531A6A4-3EFA-5B2F-0D64-090449996474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1F68329-C886-04CA-435D-8E1B4F9FAAB4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3F46DD03-3E32-C662-DDA1-20BB164404DB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4A6EFA8-62FE-58D2-AE74-BEB52B637EA7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5A21701D-CF59-4D86-F7CB-12358FC3918C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E3A6C2A2-1505-07CF-B533-E05F35F6DE7A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4898D09-A3AE-A4D7-EB04-890F18EF823C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4F06FCD-D4F0-DF33-2A6E-FE62F8FDB381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8B3C3DB-D49A-E267-4406-10E5F9B1F974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1BCB29A-DE02-7360-E47C-6A1235D2EA36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8F17FECB-7ECA-4624-84F9-231D38DBC7D6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C89F2DC-A196-C72A-63FB-014506DA3EFC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5B8CED22-BE83-3274-5665-6BBC611D9BFD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FAF92373-0CDC-976D-9B5C-37E0E33254AD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4688FE1-2B04-0F9D-F2C4-E7F1FC33B0CB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DFFC51D9-00F9-28E4-D7B0-E55C9B11B37F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B9DC11-7371-6085-30DD-29BCF17CFDE6}"/>
                </a:ext>
              </a:extLst>
            </p:cNvPr>
            <p:cNvGrpSpPr/>
            <p:nvPr/>
          </p:nvGrpSpPr>
          <p:grpSpPr>
            <a:xfrm>
              <a:off x="3377105" y="1449677"/>
              <a:ext cx="4299657" cy="1223776"/>
              <a:chOff x="3377105" y="1449677"/>
              <a:chExt cx="4299657" cy="122377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C765A7A-4D43-6D47-A387-280903CDE4B1}"/>
                  </a:ext>
                </a:extLst>
              </p:cNvPr>
              <p:cNvGrpSpPr/>
              <p:nvPr/>
            </p:nvGrpSpPr>
            <p:grpSpPr>
              <a:xfrm>
                <a:off x="3377105" y="1452117"/>
                <a:ext cx="863562" cy="1221336"/>
                <a:chOff x="613343" y="800784"/>
                <a:chExt cx="2133172" cy="3296979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18C4BD1-8FA7-18DD-4768-FA92656AE308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59EE9C5-9937-9EB8-B5BF-12654DDF21E2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A7B8EC4-E8E0-47A8-C22D-21D5BBBD7EFB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472D5417-11D7-568F-EBE8-81E181A48187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DCEE8D7A-8AD5-523A-4B55-8F34E345C6FA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0165285-D9DC-0B7C-58DD-3B5C0D90C27F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F7DC414-7A41-67B2-26B0-2A943ED68D0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E79A404-D619-7506-F174-538A8E724679}"/>
                  </a:ext>
                </a:extLst>
              </p:cNvPr>
              <p:cNvGrpSpPr/>
              <p:nvPr/>
            </p:nvGrpSpPr>
            <p:grpSpPr>
              <a:xfrm>
                <a:off x="452247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2D7B006-F405-C789-25FD-577B78806ADB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81A1A213-6D08-3297-AB79-F17603FCA027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C113371F-53E5-9A9D-FEAE-2CFCA032473E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17E788B-36F9-4A32-307F-0397B47289E5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39D8C31C-3C8F-B7A4-88DF-1181F8091895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AB6FF6BB-2F51-EA25-47E6-F6F433B74FA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D991547B-7B6E-8848-DD44-C79720038E7C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08F1F8E-04A5-96FB-A75C-BBEBC3A38785}"/>
                  </a:ext>
                </a:extLst>
              </p:cNvPr>
              <p:cNvGrpSpPr/>
              <p:nvPr/>
            </p:nvGrpSpPr>
            <p:grpSpPr>
              <a:xfrm>
                <a:off x="5667835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2E7C697-CCC8-DCAF-37C5-23A671F9B109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C6550CC-3588-ABA2-75A2-71A5095754C8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397C2EE-7F49-9BE6-0D0E-D282A590B2B1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61E77B65-D5CE-00CE-1DFF-F83A66DEFE41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67976F7-5D56-A2BA-9B17-484602A2FFD9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34A4E1C-37F4-7E74-1DCE-3AB968D2DF1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3E45B53-E305-9A48-BD09-FCBF028E5F82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12A23BC-81ED-AE7E-E29B-EED927A1CD32}"/>
                  </a:ext>
                </a:extLst>
              </p:cNvPr>
              <p:cNvGrpSpPr/>
              <p:nvPr/>
            </p:nvGrpSpPr>
            <p:grpSpPr>
              <a:xfrm>
                <a:off x="681320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098915F-9D32-22C6-692F-5D9C3EBE055C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C121121-A061-6CD8-2F84-603B609EDFE5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C12E42D-BBE4-F1F5-C929-AF99E49F99CB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6C89098-D25E-0EAD-D3E4-1F211FBCF7B3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59E7FE0-E03E-9EF0-CD53-2116B52E4D7A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A017D1F0-D67E-2086-1974-81206D228210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19C2A7B-B78A-492A-B667-E5B7ACFC53F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C255E9-5A95-181E-6E37-234CF4EE168D}"/>
                </a:ext>
              </a:extLst>
            </p:cNvPr>
            <p:cNvGrpSpPr/>
            <p:nvPr/>
          </p:nvGrpSpPr>
          <p:grpSpPr>
            <a:xfrm>
              <a:off x="3377105" y="2941509"/>
              <a:ext cx="4299657" cy="1223776"/>
              <a:chOff x="3398381" y="4433342"/>
              <a:chExt cx="4299657" cy="12237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08A79AA-3199-8B0C-6C39-3D4363D8BD62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C12439A-0BD9-6D13-218F-283968D1E710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152AC83-DA80-6114-7E36-5BEF2F39F53F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FF46BA2-36A5-9C81-CE83-4FEA7751AF49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F837EB9-3C76-083E-3097-E53277106059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B7CEA9B6-A951-9B0A-7275-36155E6FED6B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0DED58B-8B04-1CCA-3ED8-661D28FDBE3D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CA3AD0AB-D1E6-BF1A-E519-4D691E0BA461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A1B0345-C082-74CB-8C6F-E3F3D89FA372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EEB3881-2385-0372-AF93-87CD944BE89D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55AC2FB7-5BDE-05AB-1164-81AF77F0805D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82B5713-1C09-3A79-C3E4-3E8935A4D1D4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3191EA0-0340-F0AC-7AF2-E42A86F1C71C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EB7B311-323C-DFE8-8C7C-314E43B34DDD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9C33A50-A5D4-5DB9-945D-A7AE42DD5E26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55A4BF5-6A18-0D76-E748-80525355533C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812D22E-A061-563A-656F-713F155E97CA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853134C-90CE-71AD-2A07-DBE3702FFAED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AB7C8E6-1DBE-5CEB-29FC-8CB4BEFA0212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B9CB2F58-A962-46E9-B4D5-18755B1E925F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1E967F9-1AC0-28C8-8B14-E45350AECC70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E86B0EDA-8E5D-D1E8-E440-F6FF43A1B4F5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4A90CD2-9D71-B21B-49C0-8A8574DA93B3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8DC03666-0701-9034-9BE0-D25B4708C48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E6D1848-73A8-3291-CA4B-9031903A96CB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31858920-4A8B-9BE3-12A0-3C490923DECF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8638169-9473-2667-BBD6-06D73209FFCC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B11473-D3BC-8958-B234-73F24F5434EA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1AC5463-32DA-E18A-36A9-054D99077D9B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58D0D0-7181-2A4E-02B0-37F90E432514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C04266E-AE1F-BBEE-4778-4B819911F4A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E2876A6-EBC5-996D-1CC1-67A8ED497FC3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CF45C0-731A-8902-AA71-61E16F233A58}"/>
              </a:ext>
            </a:extLst>
          </p:cNvPr>
          <p:cNvGrpSpPr/>
          <p:nvPr/>
        </p:nvGrpSpPr>
        <p:grpSpPr>
          <a:xfrm>
            <a:off x="3226608" y="946855"/>
            <a:ext cx="4442372" cy="4219062"/>
            <a:chOff x="800501" y="660430"/>
            <a:chExt cx="4442372" cy="4219062"/>
          </a:xfrm>
          <a:solidFill>
            <a:schemeClr val="bg1">
              <a:lumMod val="85000"/>
            </a:schemeClr>
          </a:solidFill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B1ABD89-7BD4-F033-F66F-4DD5F19A9031}"/>
                </a:ext>
              </a:extLst>
            </p:cNvPr>
            <p:cNvGrpSpPr/>
            <p:nvPr/>
          </p:nvGrpSpPr>
          <p:grpSpPr>
            <a:xfrm>
              <a:off x="800501" y="660430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A93E410-6D2A-5F85-D3A0-2316048F44B8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2F90707-F933-26C8-195F-74DCCF982D64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B3765A3-67CF-7417-ECA8-B471CD47879D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F34C2DE-40C6-9835-EDD5-FF6DB2518907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516E8CD-7EA9-D689-518F-AFD311737AD7}"/>
                </a:ext>
              </a:extLst>
            </p:cNvPr>
            <p:cNvGrpSpPr/>
            <p:nvPr/>
          </p:nvGrpSpPr>
          <p:grpSpPr>
            <a:xfrm>
              <a:off x="800501" y="3651621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4549E9-C7E7-4805-6C1A-DA773F3CF47F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BDEEF2-2B00-F1A9-35C5-535C1BE4CD38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CB9A0CD-8991-B24F-E068-21B0D04A7EF9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EFBF1BF-5EA3-AC1B-0F31-1D493AD6E5B0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8727B04-2A3D-683D-64BB-57BB50F86B5B}"/>
                </a:ext>
              </a:extLst>
            </p:cNvPr>
            <p:cNvGrpSpPr/>
            <p:nvPr/>
          </p:nvGrpSpPr>
          <p:grpSpPr>
            <a:xfrm>
              <a:off x="800501" y="2156026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B0EFA8A-A254-5E19-985E-F1706A648805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0D08393-151E-8AAA-58EA-026E4D263921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F091F07-CA7A-366F-9468-13DC190272B0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0793DF7-64D0-A473-04C3-71F8ADB7304A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858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774E-13A6-3D2B-AF2C-EBB977A87D7E}"/>
              </a:ext>
            </a:extLst>
          </p:cNvPr>
          <p:cNvSpPr>
            <a:spLocks/>
          </p:cNvSpPr>
          <p:nvPr/>
        </p:nvSpPr>
        <p:spPr>
          <a:xfrm>
            <a:off x="8895223" y="5648570"/>
            <a:ext cx="141104" cy="172067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AD9593-806E-F40C-AF43-DC9812A15F04}"/>
              </a:ext>
            </a:extLst>
          </p:cNvPr>
          <p:cNvSpPr>
            <a:spLocks/>
          </p:cNvSpPr>
          <p:nvPr/>
        </p:nvSpPr>
        <p:spPr>
          <a:xfrm>
            <a:off x="3468378" y="5418792"/>
            <a:ext cx="141104" cy="173686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93F6B9-16B5-6B2A-89E9-0E299E2B72CE}"/>
              </a:ext>
            </a:extLst>
          </p:cNvPr>
          <p:cNvSpPr>
            <a:spLocks/>
          </p:cNvSpPr>
          <p:nvPr/>
        </p:nvSpPr>
        <p:spPr>
          <a:xfrm>
            <a:off x="4629242" y="5418792"/>
            <a:ext cx="141104" cy="173686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F15E45-7598-4436-46F6-AE2463C2A936}"/>
              </a:ext>
            </a:extLst>
          </p:cNvPr>
          <p:cNvSpPr>
            <a:spLocks/>
          </p:cNvSpPr>
          <p:nvPr/>
        </p:nvSpPr>
        <p:spPr>
          <a:xfrm>
            <a:off x="4374898" y="4962713"/>
            <a:ext cx="141104" cy="113354"/>
          </a:xfrm>
          <a:prstGeom prst="rect">
            <a:avLst/>
          </a:prstGeom>
          <a:solidFill>
            <a:srgbClr val="61D3E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9C0BCD-06FF-8352-3867-586DA0A04FA6}"/>
              </a:ext>
            </a:extLst>
          </p:cNvPr>
          <p:cNvSpPr>
            <a:spLocks/>
          </p:cNvSpPr>
          <p:nvPr/>
        </p:nvSpPr>
        <p:spPr>
          <a:xfrm>
            <a:off x="4377248" y="5418792"/>
            <a:ext cx="141104" cy="173686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5ACDB-7505-62C7-F525-BF6A0DD0787E}"/>
              </a:ext>
            </a:extLst>
          </p:cNvPr>
          <p:cNvSpPr>
            <a:spLocks/>
          </p:cNvSpPr>
          <p:nvPr/>
        </p:nvSpPr>
        <p:spPr>
          <a:xfrm>
            <a:off x="4619562" y="4264137"/>
            <a:ext cx="141104" cy="173686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77A202-775E-4C62-1543-61E29B2FC038}"/>
              </a:ext>
            </a:extLst>
          </p:cNvPr>
          <p:cNvSpPr>
            <a:spLocks/>
          </p:cNvSpPr>
          <p:nvPr/>
        </p:nvSpPr>
        <p:spPr>
          <a:xfrm>
            <a:off x="4629790" y="3050744"/>
            <a:ext cx="141104" cy="173686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E3B698-A2A0-F80D-42F2-B6FEB58C8A32}"/>
              </a:ext>
            </a:extLst>
          </p:cNvPr>
          <p:cNvGrpSpPr>
            <a:grpSpLocks/>
          </p:cNvGrpSpPr>
          <p:nvPr/>
        </p:nvGrpSpPr>
        <p:grpSpPr>
          <a:xfrm>
            <a:off x="4377519" y="2514678"/>
            <a:ext cx="542309" cy="3140091"/>
            <a:chOff x="4172173" y="1724420"/>
            <a:chExt cx="542309" cy="3917844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3A260A5A-52D0-4721-C79B-9D86FA8B32E5}"/>
                </a:ext>
              </a:extLst>
            </p:cNvPr>
            <p:cNvSpPr>
              <a:spLocks/>
            </p:cNvSpPr>
            <p:nvPr/>
          </p:nvSpPr>
          <p:spPr>
            <a:xfrm rot="16200000">
              <a:off x="4621286" y="5483897"/>
              <a:ext cx="89458" cy="96934"/>
            </a:xfrm>
            <a:prstGeom prst="triangle">
              <a:avLst/>
            </a:prstGeom>
            <a:solidFill>
              <a:srgbClr val="172C5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ADD1DAC-FC2F-8FA4-1541-88A3F3252D74}"/>
                </a:ext>
              </a:extLst>
            </p:cNvPr>
            <p:cNvSpPr>
              <a:spLocks/>
            </p:cNvSpPr>
            <p:nvPr/>
          </p:nvSpPr>
          <p:spPr>
            <a:xfrm rot="16200000">
              <a:off x="4613535" y="4034640"/>
              <a:ext cx="89458" cy="96934"/>
            </a:xfrm>
            <a:prstGeom prst="triangle">
              <a:avLst/>
            </a:prstGeom>
            <a:solidFill>
              <a:srgbClr val="172C5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3D70719-5826-3023-C60F-A0C90474BA3D}"/>
                </a:ext>
              </a:extLst>
            </p:cNvPr>
            <p:cNvSpPr>
              <a:spLocks/>
            </p:cNvSpPr>
            <p:nvPr/>
          </p:nvSpPr>
          <p:spPr>
            <a:xfrm rot="16200000">
              <a:off x="4613535" y="2529477"/>
              <a:ext cx="89458" cy="96934"/>
            </a:xfrm>
            <a:prstGeom prst="triangle">
              <a:avLst/>
            </a:prstGeom>
            <a:solidFill>
              <a:srgbClr val="172C5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BC63DF-0D61-0F7F-13BC-1BFCC30AF942}"/>
                </a:ext>
              </a:extLst>
            </p:cNvPr>
            <p:cNvSpPr>
              <a:spLocks/>
            </p:cNvSpPr>
            <p:nvPr/>
          </p:nvSpPr>
          <p:spPr>
            <a:xfrm>
              <a:off x="4413460" y="3239181"/>
              <a:ext cx="140008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882514-9BAA-99DE-BEFB-87C195A34156}"/>
                </a:ext>
              </a:extLst>
            </p:cNvPr>
            <p:cNvSpPr>
              <a:spLocks/>
            </p:cNvSpPr>
            <p:nvPr/>
          </p:nvSpPr>
          <p:spPr>
            <a:xfrm>
              <a:off x="4425846" y="4683619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EB4338-EF53-A7DE-0A91-5FE6087464B8}"/>
                </a:ext>
              </a:extLst>
            </p:cNvPr>
            <p:cNvSpPr>
              <a:spLocks/>
            </p:cNvSpPr>
            <p:nvPr/>
          </p:nvSpPr>
          <p:spPr>
            <a:xfrm>
              <a:off x="4173316" y="4686313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B000C0C-B396-5B79-1655-9FA43810D240}"/>
                </a:ext>
              </a:extLst>
            </p:cNvPr>
            <p:cNvSpPr>
              <a:spLocks/>
            </p:cNvSpPr>
            <p:nvPr/>
          </p:nvSpPr>
          <p:spPr>
            <a:xfrm>
              <a:off x="4424992" y="1724420"/>
              <a:ext cx="140008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B0F95D1-AC61-E109-5C3F-5A9558E8D21C}"/>
                </a:ext>
              </a:extLst>
            </p:cNvPr>
            <p:cNvSpPr>
              <a:spLocks/>
            </p:cNvSpPr>
            <p:nvPr/>
          </p:nvSpPr>
          <p:spPr>
            <a:xfrm>
              <a:off x="4174938" y="1825349"/>
              <a:ext cx="141104" cy="141430"/>
            </a:xfrm>
            <a:prstGeom prst="rect">
              <a:avLst/>
            </a:prstGeom>
            <a:solidFill>
              <a:srgbClr val="61D3E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75B676-43BF-3556-36D4-B88A68C08F30}"/>
                </a:ext>
              </a:extLst>
            </p:cNvPr>
            <p:cNvSpPr>
              <a:spLocks/>
            </p:cNvSpPr>
            <p:nvPr/>
          </p:nvSpPr>
          <p:spPr>
            <a:xfrm>
              <a:off x="4172173" y="2397085"/>
              <a:ext cx="141104" cy="216705"/>
            </a:xfrm>
            <a:prstGeom prst="rect">
              <a:avLst/>
            </a:prstGeom>
            <a:solidFill>
              <a:srgbClr val="E32F6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6D636EE-4328-6480-A541-8471F54BB8B5}"/>
                </a:ext>
              </a:extLst>
            </p:cNvPr>
            <p:cNvSpPr>
              <a:spLocks/>
            </p:cNvSpPr>
            <p:nvPr/>
          </p:nvSpPr>
          <p:spPr>
            <a:xfrm>
              <a:off x="4172456" y="1727114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AF94DE0-C709-392D-25A0-2EB558AC74A3}"/>
              </a:ext>
            </a:extLst>
          </p:cNvPr>
          <p:cNvSpPr>
            <a:spLocks/>
          </p:cNvSpPr>
          <p:nvPr/>
        </p:nvSpPr>
        <p:spPr>
          <a:xfrm>
            <a:off x="5538351" y="4366359"/>
            <a:ext cx="141104" cy="64684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D493B71-00AF-6BB5-1B59-4590ACE00F59}"/>
              </a:ext>
            </a:extLst>
          </p:cNvPr>
          <p:cNvGrpSpPr>
            <a:grpSpLocks/>
          </p:cNvGrpSpPr>
          <p:nvPr/>
        </p:nvGrpSpPr>
        <p:grpSpPr>
          <a:xfrm>
            <a:off x="3220199" y="2504132"/>
            <a:ext cx="394141" cy="3137131"/>
            <a:chOff x="3335908" y="1727114"/>
            <a:chExt cx="394141" cy="391415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C65D7C-8560-30F4-95CC-015ACB7FC9E8}"/>
                </a:ext>
              </a:extLst>
            </p:cNvPr>
            <p:cNvSpPr>
              <a:spLocks/>
            </p:cNvSpPr>
            <p:nvPr/>
          </p:nvSpPr>
          <p:spPr>
            <a:xfrm>
              <a:off x="3590042" y="3243503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2CD59E-20F3-D6F9-E1F1-D95AA7648523}"/>
                </a:ext>
              </a:extLst>
            </p:cNvPr>
            <p:cNvSpPr>
              <a:spLocks/>
            </p:cNvSpPr>
            <p:nvPr/>
          </p:nvSpPr>
          <p:spPr>
            <a:xfrm>
              <a:off x="3337511" y="3246197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09CBD96-828B-0231-A7AE-CB7767709EB4}"/>
                </a:ext>
              </a:extLst>
            </p:cNvPr>
            <p:cNvSpPr>
              <a:spLocks/>
            </p:cNvSpPr>
            <p:nvPr/>
          </p:nvSpPr>
          <p:spPr>
            <a:xfrm>
              <a:off x="3588444" y="4682619"/>
              <a:ext cx="140008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29AF496-F5DC-E9D3-3065-EECF24BA46FF}"/>
                </a:ext>
              </a:extLst>
            </p:cNvPr>
            <p:cNvSpPr>
              <a:spLocks/>
            </p:cNvSpPr>
            <p:nvPr/>
          </p:nvSpPr>
          <p:spPr>
            <a:xfrm>
              <a:off x="3335908" y="4685313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ED99C9C-64F0-E275-6009-8ADA3828396D}"/>
                </a:ext>
              </a:extLst>
            </p:cNvPr>
            <p:cNvSpPr>
              <a:spLocks/>
            </p:cNvSpPr>
            <p:nvPr/>
          </p:nvSpPr>
          <p:spPr>
            <a:xfrm>
              <a:off x="3589961" y="1727114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solidFill>
                <a:schemeClr val="accent1">
                  <a:shade val="15000"/>
                  <a:alpha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D0C4B2D-0A42-EA04-ABF4-7838DF3E13B7}"/>
                </a:ext>
              </a:extLst>
            </p:cNvPr>
            <p:cNvSpPr>
              <a:spLocks/>
            </p:cNvSpPr>
            <p:nvPr/>
          </p:nvSpPr>
          <p:spPr>
            <a:xfrm>
              <a:off x="3337430" y="1729808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solidFill>
                <a:schemeClr val="accent1">
                  <a:shade val="15000"/>
                  <a:alpha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EB2165A-9AFB-0963-9129-6B08775B10E1}"/>
                </a:ext>
              </a:extLst>
            </p:cNvPr>
            <p:cNvCxnSpPr>
              <a:cxnSpLocks/>
            </p:cNvCxnSpPr>
            <p:nvPr/>
          </p:nvCxnSpPr>
          <p:spPr>
            <a:xfrm>
              <a:off x="3535444" y="2762942"/>
              <a:ext cx="0" cy="376296"/>
            </a:xfrm>
            <a:prstGeom prst="line">
              <a:avLst/>
            </a:prstGeom>
            <a:ln w="38100">
              <a:solidFill>
                <a:schemeClr val="accent1">
                  <a:shade val="1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082F3A2-C3ED-AECA-2E58-0065B74AAEE5}"/>
              </a:ext>
            </a:extLst>
          </p:cNvPr>
          <p:cNvGrpSpPr>
            <a:grpSpLocks/>
          </p:cNvGrpSpPr>
          <p:nvPr/>
        </p:nvGrpSpPr>
        <p:grpSpPr>
          <a:xfrm>
            <a:off x="6717261" y="2502519"/>
            <a:ext cx="398458" cy="3137164"/>
            <a:chOff x="6650799" y="1725492"/>
            <a:chExt cx="398458" cy="3914191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F12EE5-6F7D-8FD3-71FA-5B55174D5DB3}"/>
                </a:ext>
              </a:extLst>
            </p:cNvPr>
            <p:cNvSpPr>
              <a:spLocks/>
            </p:cNvSpPr>
            <p:nvPr/>
          </p:nvSpPr>
          <p:spPr>
            <a:xfrm>
              <a:off x="6909250" y="3243503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DD9DB01-107D-0D5C-BA17-303B026F2A85}"/>
                </a:ext>
              </a:extLst>
            </p:cNvPr>
            <p:cNvSpPr>
              <a:spLocks/>
            </p:cNvSpPr>
            <p:nvPr/>
          </p:nvSpPr>
          <p:spPr>
            <a:xfrm>
              <a:off x="6656719" y="3246197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132C08F-7D11-77A8-162C-7230F6D04508}"/>
                </a:ext>
              </a:extLst>
            </p:cNvPr>
            <p:cNvSpPr>
              <a:spLocks/>
            </p:cNvSpPr>
            <p:nvPr/>
          </p:nvSpPr>
          <p:spPr>
            <a:xfrm>
              <a:off x="6903330" y="4681038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F2D51EE-7C90-891E-13B5-F091742825BA}"/>
                </a:ext>
              </a:extLst>
            </p:cNvPr>
            <p:cNvSpPr>
              <a:spLocks/>
            </p:cNvSpPr>
            <p:nvPr/>
          </p:nvSpPr>
          <p:spPr>
            <a:xfrm>
              <a:off x="6650799" y="4683732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F255A5-61B7-E68E-F26C-14EA13446BCB}"/>
                </a:ext>
              </a:extLst>
            </p:cNvPr>
            <p:cNvSpPr>
              <a:spLocks/>
            </p:cNvSpPr>
            <p:nvPr/>
          </p:nvSpPr>
          <p:spPr>
            <a:xfrm>
              <a:off x="6903330" y="1725492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solidFill>
                <a:schemeClr val="accent1">
                  <a:shade val="15000"/>
                  <a:alpha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7EC8828-C6EF-B5D6-E7C9-2C544110577C}"/>
                </a:ext>
              </a:extLst>
            </p:cNvPr>
            <p:cNvSpPr>
              <a:spLocks/>
            </p:cNvSpPr>
            <p:nvPr/>
          </p:nvSpPr>
          <p:spPr>
            <a:xfrm>
              <a:off x="6650799" y="1726042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solidFill>
                <a:schemeClr val="accent1">
                  <a:shade val="15000"/>
                  <a:alpha val="6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79FC12-E749-90A6-7494-9662C2636FA6}"/>
                </a:ext>
              </a:extLst>
            </p:cNvPr>
            <p:cNvCxnSpPr>
              <a:cxnSpLocks/>
            </p:cNvCxnSpPr>
            <p:nvPr/>
          </p:nvCxnSpPr>
          <p:spPr>
            <a:xfrm>
              <a:off x="6861470" y="2762942"/>
              <a:ext cx="0" cy="376296"/>
            </a:xfrm>
            <a:prstGeom prst="line">
              <a:avLst/>
            </a:prstGeom>
            <a:ln w="38100">
              <a:solidFill>
                <a:schemeClr val="accent1">
                  <a:shade val="1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112487-9BAA-C84C-6860-C9A6BBC13F4E}"/>
              </a:ext>
            </a:extLst>
          </p:cNvPr>
          <p:cNvGrpSpPr/>
          <p:nvPr/>
        </p:nvGrpSpPr>
        <p:grpSpPr>
          <a:xfrm>
            <a:off x="4373729" y="3727165"/>
            <a:ext cx="143586" cy="766180"/>
            <a:chOff x="4162074" y="2514678"/>
            <a:chExt cx="143586" cy="7661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B07892-4E75-343A-7459-2697F87B643F}"/>
                </a:ext>
              </a:extLst>
            </p:cNvPr>
            <p:cNvSpPr>
              <a:spLocks/>
            </p:cNvSpPr>
            <p:nvPr/>
          </p:nvSpPr>
          <p:spPr>
            <a:xfrm>
              <a:off x="4162074" y="2595571"/>
              <a:ext cx="141104" cy="113354"/>
            </a:xfrm>
            <a:prstGeom prst="rect">
              <a:avLst/>
            </a:prstGeom>
            <a:solidFill>
              <a:srgbClr val="61D3E6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E945FA-4849-7DB3-7588-44036E711BE0}"/>
                </a:ext>
              </a:extLst>
            </p:cNvPr>
            <p:cNvSpPr>
              <a:spLocks/>
            </p:cNvSpPr>
            <p:nvPr/>
          </p:nvSpPr>
          <p:spPr>
            <a:xfrm>
              <a:off x="4164424" y="3051650"/>
              <a:ext cx="141104" cy="173686"/>
            </a:xfrm>
            <a:prstGeom prst="rect">
              <a:avLst/>
            </a:prstGeom>
            <a:solidFill>
              <a:srgbClr val="E32F6C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15E123-8F7F-3444-9EF7-0CC96127455C}"/>
                </a:ext>
              </a:extLst>
            </p:cNvPr>
            <p:cNvSpPr>
              <a:spLocks/>
            </p:cNvSpPr>
            <p:nvPr/>
          </p:nvSpPr>
          <p:spPr>
            <a:xfrm>
              <a:off x="4164707" y="2514678"/>
              <a:ext cx="140953" cy="766180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7C3CA4-96CD-F7DB-C468-51E2B067ABFF}"/>
              </a:ext>
            </a:extLst>
          </p:cNvPr>
          <p:cNvGrpSpPr/>
          <p:nvPr/>
        </p:nvGrpSpPr>
        <p:grpSpPr>
          <a:xfrm>
            <a:off x="730705" y="721399"/>
            <a:ext cx="4364479" cy="4354035"/>
            <a:chOff x="3022519" y="1778811"/>
            <a:chExt cx="4364479" cy="435403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97A88F-7173-2E8A-B41A-20FA5C660DD5}"/>
                </a:ext>
              </a:extLst>
            </p:cNvPr>
            <p:cNvSpPr/>
            <p:nvPr/>
          </p:nvSpPr>
          <p:spPr>
            <a:xfrm rot="16200000" flipH="1">
              <a:off x="3934914" y="3562446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7523ED5-E705-E481-48DA-A0EE2627A74A}"/>
                </a:ext>
              </a:extLst>
            </p:cNvPr>
            <p:cNvSpPr/>
            <p:nvPr/>
          </p:nvSpPr>
          <p:spPr>
            <a:xfrm rot="16200000" flipH="1">
              <a:off x="2738446" y="356244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757E424-8B4D-0FF6-FDA4-0172AE81FFAB}"/>
                </a:ext>
              </a:extLst>
            </p:cNvPr>
            <p:cNvSpPr/>
            <p:nvPr/>
          </p:nvSpPr>
          <p:spPr>
            <a:xfrm rot="16200000" flipH="1">
              <a:off x="6310246" y="356244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9BD7AF-8755-F860-B7AD-15140B74980E}"/>
                </a:ext>
              </a:extLst>
            </p:cNvPr>
            <p:cNvSpPr/>
            <p:nvPr/>
          </p:nvSpPr>
          <p:spPr>
            <a:xfrm rot="16200000" flipH="1">
              <a:off x="5113778" y="3562444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220E5D-65A1-C03F-9F26-1D2104FAF617}"/>
                </a:ext>
              </a:extLst>
            </p:cNvPr>
            <p:cNvSpPr/>
            <p:nvPr/>
          </p:nvSpPr>
          <p:spPr>
            <a:xfrm rot="16200000" flipH="1">
              <a:off x="3940825" y="5062006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AF20C3A-DF54-AD67-6F3A-05C53EC3BEFD}"/>
                </a:ext>
              </a:extLst>
            </p:cNvPr>
            <p:cNvSpPr/>
            <p:nvPr/>
          </p:nvSpPr>
          <p:spPr>
            <a:xfrm rot="16200000" flipH="1">
              <a:off x="2744357" y="506200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40FD92-1A43-60F9-0C23-225FC6D99197}"/>
                </a:ext>
              </a:extLst>
            </p:cNvPr>
            <p:cNvSpPr/>
            <p:nvPr/>
          </p:nvSpPr>
          <p:spPr>
            <a:xfrm rot="16200000" flipH="1">
              <a:off x="6316157" y="506200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18CBCF5-76C3-2DA6-28E4-3305E7108374}"/>
                </a:ext>
              </a:extLst>
            </p:cNvPr>
            <p:cNvSpPr/>
            <p:nvPr/>
          </p:nvSpPr>
          <p:spPr>
            <a:xfrm rot="16200000" flipH="1">
              <a:off x="5119689" y="5062004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EE11EC8-F8E8-BBAF-9574-452CE8F66550}"/>
                </a:ext>
              </a:extLst>
            </p:cNvPr>
            <p:cNvSpPr/>
            <p:nvPr/>
          </p:nvSpPr>
          <p:spPr>
            <a:xfrm rot="16200000" flipH="1">
              <a:off x="3934916" y="2062886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E89C1E3-A36E-EA87-6186-4D3048985B89}"/>
                </a:ext>
              </a:extLst>
            </p:cNvPr>
            <p:cNvSpPr/>
            <p:nvPr/>
          </p:nvSpPr>
          <p:spPr>
            <a:xfrm rot="16200000" flipH="1">
              <a:off x="2738448" y="206288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2F4F0A-790D-E39F-3B10-E4D04B5EBE5B}"/>
                </a:ext>
              </a:extLst>
            </p:cNvPr>
            <p:cNvSpPr/>
            <p:nvPr/>
          </p:nvSpPr>
          <p:spPr>
            <a:xfrm rot="16200000" flipH="1">
              <a:off x="6310248" y="206288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AF61C85-CA92-771F-7B74-03E8C93FD6EB}"/>
                </a:ext>
              </a:extLst>
            </p:cNvPr>
            <p:cNvSpPr/>
            <p:nvPr/>
          </p:nvSpPr>
          <p:spPr>
            <a:xfrm rot="16200000" flipH="1">
              <a:off x="5113780" y="2062884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FDC320-6D54-2F6F-B8F0-BD7A2C80C4F6}"/>
              </a:ext>
            </a:extLst>
          </p:cNvPr>
          <p:cNvGrpSpPr/>
          <p:nvPr/>
        </p:nvGrpSpPr>
        <p:grpSpPr>
          <a:xfrm>
            <a:off x="7666504" y="2112409"/>
            <a:ext cx="3984178" cy="3754991"/>
            <a:chOff x="7666504" y="2112409"/>
            <a:chExt cx="3984178" cy="375499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C506914-62E6-05DF-791C-280F39D3889C}"/>
                </a:ext>
              </a:extLst>
            </p:cNvPr>
            <p:cNvGrpSpPr/>
            <p:nvPr/>
          </p:nvGrpSpPr>
          <p:grpSpPr>
            <a:xfrm>
              <a:off x="10071054" y="2117711"/>
              <a:ext cx="401720" cy="3749689"/>
              <a:chOff x="8201620" y="2117711"/>
              <a:chExt cx="401720" cy="3784979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5A66E04-9D53-E61C-C31E-0B2F271CF3A4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CE9084A-94BE-48F4-DE91-48C454795DB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7462" y="4262617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7E18BDB8-9B2B-18E5-1508-B42DB32AE4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B8206F4-F026-F9BC-A01A-1F5EEEF9C91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16CD75-1182-08FF-5F39-7EB4812D011E}"/>
                  </a:ext>
                </a:extLst>
              </p:cNvPr>
              <p:cNvGrpSpPr/>
              <p:nvPr/>
            </p:nvGrpSpPr>
            <p:grpSpPr>
              <a:xfrm>
                <a:off x="8201620" y="5134351"/>
                <a:ext cx="395799" cy="768339"/>
                <a:chOff x="5524968" y="4871343"/>
                <a:chExt cx="395799" cy="7683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041FEF4-7CF8-604E-E53A-5FF35A4012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4968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C836B5B-4FF5-7503-348D-6437E0120A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48E2A70-DD28-D132-E2D2-41545BF0C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88F21AA-AD8E-2026-4762-769761370593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A6D3373-2799-4CB1-0BB6-A12E3D943D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FE46541-2992-A2C0-2F01-64CE15B126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A746AD3-5158-E5BB-9F15-E86837158C1C}"/>
                </a:ext>
              </a:extLst>
            </p:cNvPr>
            <p:cNvGrpSpPr/>
            <p:nvPr/>
          </p:nvGrpSpPr>
          <p:grpSpPr>
            <a:xfrm>
              <a:off x="7666504" y="2117711"/>
              <a:ext cx="401720" cy="3749689"/>
              <a:chOff x="8201620" y="2117711"/>
              <a:chExt cx="401720" cy="3784979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4CD112D-34C2-97E7-5CC4-C902D2B95AD5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53387549-2144-02F6-35DD-922F98DDF2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F05BF1DB-69BD-8AF5-9BEB-B738075C550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0FB8B8E-C1F4-F0C1-ED90-15237D806A65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13C01B8-FB4F-01C7-4367-5886D3B779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402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48607FA-2BFA-6E4D-AA81-C99711EEB9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A2213D0-B7FF-EECD-A047-F8D140701D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34421D1-6BA4-D9DC-5E29-1B39E4B942F2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7AF01BF2-A2BE-6F98-2689-D13102E7E8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0DABA9ED-21B4-152A-A5E6-B5CC1CEAC1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5B3CD86-E507-7D25-344B-41F490E3D258}"/>
                </a:ext>
              </a:extLst>
            </p:cNvPr>
            <p:cNvGrpSpPr/>
            <p:nvPr/>
          </p:nvGrpSpPr>
          <p:grpSpPr>
            <a:xfrm>
              <a:off x="11248962" y="2112409"/>
              <a:ext cx="401720" cy="3749689"/>
              <a:chOff x="8201620" y="2117711"/>
              <a:chExt cx="401720" cy="378497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68F665C-9BBE-C9A7-4379-61910118D480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4D57506-4D26-F9C5-630F-12F1E88EE2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344BBF05-309D-FADB-9E15-1DFA99CA27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D110677-3858-9863-2988-CD2B445FA6D2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2269A03C-5CCD-3673-72C2-2D495E2531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F3004D2-8818-A23E-4135-8D4C9FA360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AC68C199-355B-B107-FBE8-3F0AA41F2ED5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B56CCDF-CBD5-CD58-3DD6-37E8264BFF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9C4DB0F-34D0-4AF2-D5DA-3AE168AA0C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E18BC3C-2253-777E-4C37-98567316B33F}"/>
                </a:ext>
              </a:extLst>
            </p:cNvPr>
            <p:cNvGrpSpPr/>
            <p:nvPr/>
          </p:nvGrpSpPr>
          <p:grpSpPr>
            <a:xfrm>
              <a:off x="8891835" y="2117711"/>
              <a:ext cx="592607" cy="3749689"/>
              <a:chOff x="8891835" y="2117711"/>
              <a:chExt cx="592607" cy="3749689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37D477E-D658-9F74-DB5D-9CE0DD0425A6}"/>
                  </a:ext>
                </a:extLst>
              </p:cNvPr>
              <p:cNvGrpSpPr/>
              <p:nvPr/>
            </p:nvGrpSpPr>
            <p:grpSpPr>
              <a:xfrm>
                <a:off x="8901017" y="3611968"/>
                <a:ext cx="392614" cy="761175"/>
                <a:chOff x="8901017" y="3611968"/>
                <a:chExt cx="392614" cy="761175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7B440A1-31E1-67BC-0C6B-A01C15F5D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01017" y="3685538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79EA376-251D-DCC9-0E1E-BE4438FAEA3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52527" y="4150337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F422F25-7E0B-0ECA-17AD-B9F35D4E62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04405" y="4150337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4A8BDD6-1E94-4DFB-B97E-7D7E0A1199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53624" y="3611968"/>
                  <a:ext cx="140007" cy="760323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46CB3E34-0814-5ED1-3736-095B59B448B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01093" y="3614107"/>
                  <a:ext cx="140953" cy="759036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0284F56-31CF-C48C-23C6-9E1208324E80}"/>
                  </a:ext>
                </a:extLst>
              </p:cNvPr>
              <p:cNvGrpSpPr/>
              <p:nvPr/>
            </p:nvGrpSpPr>
            <p:grpSpPr>
              <a:xfrm>
                <a:off x="8891835" y="5106225"/>
                <a:ext cx="395875" cy="761175"/>
                <a:chOff x="8891835" y="5106225"/>
                <a:chExt cx="395875" cy="761175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966A020B-74CC-F0BE-3599-722CEBF522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91835" y="5183771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87191E94-E2F7-ADAD-E55B-AF70173F33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43345" y="5648570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7255C99-7F03-ED32-7EA6-081938AFDAEF}"/>
                    </a:ext>
                  </a:extLst>
                </p:cNvPr>
                <p:cNvGrpSpPr/>
                <p:nvPr/>
              </p:nvGrpSpPr>
              <p:grpSpPr>
                <a:xfrm>
                  <a:off x="8891911" y="5106225"/>
                  <a:ext cx="395799" cy="761175"/>
                  <a:chOff x="5524968" y="4871343"/>
                  <a:chExt cx="395799" cy="768339"/>
                </a:xfrm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70320425-0A40-9D64-4922-75C3546938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24968" y="5418792"/>
                    <a:ext cx="141104" cy="173686"/>
                  </a:xfrm>
                  <a:prstGeom prst="rect">
                    <a:avLst/>
                  </a:prstGeom>
                  <a:solidFill>
                    <a:srgbClr val="E32F6C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6D3DF649-44ED-80E8-C6E1-146FA761BB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80760" y="4871343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113D02DC-1EB7-EEF0-8BBB-432EA3E94C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28229" y="4873502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AF9BE103-4FE0-B54D-F294-6B3CFF1C3FA3}"/>
                  </a:ext>
                </a:extLst>
              </p:cNvPr>
              <p:cNvGrpSpPr/>
              <p:nvPr/>
            </p:nvGrpSpPr>
            <p:grpSpPr>
              <a:xfrm>
                <a:off x="8891835" y="2117711"/>
                <a:ext cx="392614" cy="761175"/>
                <a:chOff x="8891835" y="2117711"/>
                <a:chExt cx="392614" cy="761175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91A68C1-82B1-C263-895A-54144494FEB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91835" y="2190597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836B39B7-3903-2718-834E-E6B4054BB2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43345" y="265539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0FA73D1F-8891-5A8F-42DF-FC6CF115E4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95223" y="265539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356F242-D119-437C-BB32-7055C93BD69F}"/>
                    </a:ext>
                  </a:extLst>
                </p:cNvPr>
                <p:cNvGrpSpPr/>
                <p:nvPr/>
              </p:nvGrpSpPr>
              <p:grpSpPr>
                <a:xfrm>
                  <a:off x="8891911" y="2117711"/>
                  <a:ext cx="392538" cy="761175"/>
                  <a:chOff x="5534150" y="2501659"/>
                  <a:chExt cx="392538" cy="768339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16633C9D-17D3-3D8B-4E27-6B94D21F2C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86681" y="2501659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ABE653D-FEA1-B012-B86D-F860479BC9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34150" y="2503818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7368D800-E889-B713-EF9B-25541933BDC0}"/>
                  </a:ext>
                </a:extLst>
              </p:cNvPr>
              <p:cNvGrpSpPr/>
              <p:nvPr/>
            </p:nvGrpSpPr>
            <p:grpSpPr>
              <a:xfrm>
                <a:off x="9085785" y="2254431"/>
                <a:ext cx="392355" cy="548872"/>
                <a:chOff x="9085785" y="2254431"/>
                <a:chExt cx="392355" cy="548872"/>
              </a:xfrm>
            </p:grpSpPr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0126100-24E0-821D-C565-4EA8D13F52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5785" y="225443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Isosceles Triangle 134">
                  <a:extLst>
                    <a:ext uri="{FF2B5EF4-FFF2-40B4-BE49-F238E27FC236}">
                      <a16:creationId xmlns:a16="http://schemas.microsoft.com/office/drawing/2014/main" id="{D05A1461-A90D-1C44-CA6A-BD397C684E4D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A757887-D9B8-7C14-51F7-29998BD51E1F}"/>
                  </a:ext>
                </a:extLst>
              </p:cNvPr>
              <p:cNvGrpSpPr/>
              <p:nvPr/>
            </p:nvGrpSpPr>
            <p:grpSpPr>
              <a:xfrm>
                <a:off x="9092087" y="3732218"/>
                <a:ext cx="392355" cy="548872"/>
                <a:chOff x="9085785" y="2254431"/>
                <a:chExt cx="392355" cy="548872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449E6AB1-BE56-8737-C7C6-9F23ECD4CB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5785" y="225443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Isosceles Triangle 138">
                  <a:extLst>
                    <a:ext uri="{FF2B5EF4-FFF2-40B4-BE49-F238E27FC236}">
                      <a16:creationId xmlns:a16="http://schemas.microsoft.com/office/drawing/2014/main" id="{F21B0998-F870-9B89-4AD0-60FE0419F378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ACDCC527-3A36-84F1-2F15-384C03F86AD7}"/>
                  </a:ext>
                </a:extLst>
              </p:cNvPr>
              <p:cNvGrpSpPr/>
              <p:nvPr/>
            </p:nvGrpSpPr>
            <p:grpSpPr>
              <a:xfrm>
                <a:off x="9085785" y="5230237"/>
                <a:ext cx="392355" cy="548872"/>
                <a:chOff x="9085785" y="2254431"/>
                <a:chExt cx="392355" cy="548872"/>
              </a:xfrm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3EC3B2AB-6CC7-A289-BCCC-B3A2A0A901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5785" y="225443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Isosceles Triangle 141">
                  <a:extLst>
                    <a:ext uri="{FF2B5EF4-FFF2-40B4-BE49-F238E27FC236}">
                      <a16:creationId xmlns:a16="http://schemas.microsoft.com/office/drawing/2014/main" id="{C174AE57-A4A7-36BB-25A0-E7A529996A6E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714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fish with black stripes&#10;&#10;Description automatically generated">
            <a:extLst>
              <a:ext uri="{FF2B5EF4-FFF2-40B4-BE49-F238E27FC236}">
                <a16:creationId xmlns:a16="http://schemas.microsoft.com/office/drawing/2014/main" id="{085A4E1A-3C55-2EA8-F938-D57862EAE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71" y="383307"/>
            <a:ext cx="5449163" cy="6009357"/>
          </a:xfrm>
          <a:prstGeom prst="rect">
            <a:avLst/>
          </a:prstGeom>
        </p:spPr>
      </p:pic>
      <p:pic>
        <p:nvPicPr>
          <p:cNvPr id="5" name="Picture 4" descr="A group of fish swimming in the water&#10;&#10;Description automatically generated">
            <a:extLst>
              <a:ext uri="{FF2B5EF4-FFF2-40B4-BE49-F238E27FC236}">
                <a16:creationId xmlns:a16="http://schemas.microsoft.com/office/drawing/2014/main" id="{05FBCECB-8B66-9B81-A7E2-1A12A2D2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0" y="0"/>
            <a:ext cx="11441919" cy="68580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695BAA-399E-07C0-1422-75957092997A}"/>
              </a:ext>
            </a:extLst>
          </p:cNvPr>
          <p:cNvSpPr/>
          <p:nvPr/>
        </p:nvSpPr>
        <p:spPr>
          <a:xfrm>
            <a:off x="5196510" y="647128"/>
            <a:ext cx="3754449" cy="1750632"/>
          </a:xfrm>
          <a:custGeom>
            <a:avLst/>
            <a:gdLst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29360 w 3754120"/>
              <a:gd name="connsiteY25" fmla="*/ 1879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29360 w 3754120"/>
              <a:gd name="connsiteY25" fmla="*/ 1879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29360 w 3754120"/>
              <a:gd name="connsiteY25" fmla="*/ 1879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29360 w 3754120"/>
              <a:gd name="connsiteY25" fmla="*/ 1879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29360 w 3754120"/>
              <a:gd name="connsiteY25" fmla="*/ 1879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49680 w 3754120"/>
              <a:gd name="connsiteY25" fmla="*/ 2387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249680 w 3754120"/>
              <a:gd name="connsiteY25" fmla="*/ 23876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310640 w 3754120"/>
              <a:gd name="connsiteY25" fmla="*/ 233680 h 1747520"/>
              <a:gd name="connsiteX26" fmla="*/ 1412240 w 3754120"/>
              <a:gd name="connsiteY26" fmla="*/ 0 h 1747520"/>
              <a:gd name="connsiteX0" fmla="*/ 1412240 w 3754120"/>
              <a:gd name="connsiteY0" fmla="*/ 0 h 1747520"/>
              <a:gd name="connsiteX1" fmla="*/ 1849120 w 3754120"/>
              <a:gd name="connsiteY1" fmla="*/ 314960 h 1747520"/>
              <a:gd name="connsiteX2" fmla="*/ 2697480 w 3754120"/>
              <a:gd name="connsiteY2" fmla="*/ 426720 h 1747520"/>
              <a:gd name="connsiteX3" fmla="*/ 3642360 w 3754120"/>
              <a:gd name="connsiteY3" fmla="*/ 782320 h 1747520"/>
              <a:gd name="connsiteX4" fmla="*/ 3754120 w 3754120"/>
              <a:gd name="connsiteY4" fmla="*/ 960120 h 1747520"/>
              <a:gd name="connsiteX5" fmla="*/ 3550920 w 3754120"/>
              <a:gd name="connsiteY5" fmla="*/ 1188720 h 1747520"/>
              <a:gd name="connsiteX6" fmla="*/ 2926080 w 3754120"/>
              <a:gd name="connsiteY6" fmla="*/ 1468120 h 1747520"/>
              <a:gd name="connsiteX7" fmla="*/ 2255520 w 3754120"/>
              <a:gd name="connsiteY7" fmla="*/ 1478280 h 1747520"/>
              <a:gd name="connsiteX8" fmla="*/ 1986280 w 3754120"/>
              <a:gd name="connsiteY8" fmla="*/ 1747520 h 1747520"/>
              <a:gd name="connsiteX9" fmla="*/ 1676400 w 3754120"/>
              <a:gd name="connsiteY9" fmla="*/ 1645920 h 1747520"/>
              <a:gd name="connsiteX10" fmla="*/ 1640840 w 3754120"/>
              <a:gd name="connsiteY10" fmla="*/ 1351280 h 1747520"/>
              <a:gd name="connsiteX11" fmla="*/ 1371600 w 3754120"/>
              <a:gd name="connsiteY11" fmla="*/ 1722120 h 1747520"/>
              <a:gd name="connsiteX12" fmla="*/ 1112520 w 3754120"/>
              <a:gd name="connsiteY12" fmla="*/ 1356360 h 1747520"/>
              <a:gd name="connsiteX13" fmla="*/ 955040 w 3754120"/>
              <a:gd name="connsiteY13" fmla="*/ 1061720 h 1747520"/>
              <a:gd name="connsiteX14" fmla="*/ 645160 w 3754120"/>
              <a:gd name="connsiteY14" fmla="*/ 1066800 h 1747520"/>
              <a:gd name="connsiteX15" fmla="*/ 411480 w 3754120"/>
              <a:gd name="connsiteY15" fmla="*/ 1457960 h 1747520"/>
              <a:gd name="connsiteX16" fmla="*/ 396240 w 3754120"/>
              <a:gd name="connsiteY16" fmla="*/ 1508760 h 1747520"/>
              <a:gd name="connsiteX17" fmla="*/ 396240 w 3754120"/>
              <a:gd name="connsiteY17" fmla="*/ 1645920 h 1747520"/>
              <a:gd name="connsiteX18" fmla="*/ 396240 w 3754120"/>
              <a:gd name="connsiteY18" fmla="*/ 1645920 h 1747520"/>
              <a:gd name="connsiteX19" fmla="*/ 203200 w 3754120"/>
              <a:gd name="connsiteY19" fmla="*/ 1437640 h 1747520"/>
              <a:gd name="connsiteX20" fmla="*/ 340360 w 3754120"/>
              <a:gd name="connsiteY20" fmla="*/ 939800 h 1747520"/>
              <a:gd name="connsiteX21" fmla="*/ 0 w 3754120"/>
              <a:gd name="connsiteY21" fmla="*/ 441960 h 1747520"/>
              <a:gd name="connsiteX22" fmla="*/ 284480 w 3754120"/>
              <a:gd name="connsiteY22" fmla="*/ 172720 h 1747520"/>
              <a:gd name="connsiteX23" fmla="*/ 619760 w 3754120"/>
              <a:gd name="connsiteY23" fmla="*/ 497840 h 1747520"/>
              <a:gd name="connsiteX24" fmla="*/ 1229360 w 3754120"/>
              <a:gd name="connsiteY24" fmla="*/ 528320 h 1747520"/>
              <a:gd name="connsiteX25" fmla="*/ 1412240 w 3754120"/>
              <a:gd name="connsiteY25" fmla="*/ 0 h 1747520"/>
              <a:gd name="connsiteX0" fmla="*/ 1412240 w 3754120"/>
              <a:gd name="connsiteY0" fmla="*/ 3112 h 1750632"/>
              <a:gd name="connsiteX1" fmla="*/ 1849120 w 3754120"/>
              <a:gd name="connsiteY1" fmla="*/ 318072 h 1750632"/>
              <a:gd name="connsiteX2" fmla="*/ 2697480 w 3754120"/>
              <a:gd name="connsiteY2" fmla="*/ 429832 h 1750632"/>
              <a:gd name="connsiteX3" fmla="*/ 3642360 w 3754120"/>
              <a:gd name="connsiteY3" fmla="*/ 785432 h 1750632"/>
              <a:gd name="connsiteX4" fmla="*/ 3754120 w 3754120"/>
              <a:gd name="connsiteY4" fmla="*/ 963232 h 1750632"/>
              <a:gd name="connsiteX5" fmla="*/ 3550920 w 3754120"/>
              <a:gd name="connsiteY5" fmla="*/ 1191832 h 1750632"/>
              <a:gd name="connsiteX6" fmla="*/ 2926080 w 3754120"/>
              <a:gd name="connsiteY6" fmla="*/ 1471232 h 1750632"/>
              <a:gd name="connsiteX7" fmla="*/ 2255520 w 3754120"/>
              <a:gd name="connsiteY7" fmla="*/ 1481392 h 1750632"/>
              <a:gd name="connsiteX8" fmla="*/ 1986280 w 3754120"/>
              <a:gd name="connsiteY8" fmla="*/ 1750632 h 1750632"/>
              <a:gd name="connsiteX9" fmla="*/ 1676400 w 3754120"/>
              <a:gd name="connsiteY9" fmla="*/ 1649032 h 1750632"/>
              <a:gd name="connsiteX10" fmla="*/ 1640840 w 3754120"/>
              <a:gd name="connsiteY10" fmla="*/ 1354392 h 1750632"/>
              <a:gd name="connsiteX11" fmla="*/ 1371600 w 3754120"/>
              <a:gd name="connsiteY11" fmla="*/ 1725232 h 1750632"/>
              <a:gd name="connsiteX12" fmla="*/ 1112520 w 3754120"/>
              <a:gd name="connsiteY12" fmla="*/ 1359472 h 1750632"/>
              <a:gd name="connsiteX13" fmla="*/ 955040 w 3754120"/>
              <a:gd name="connsiteY13" fmla="*/ 1064832 h 1750632"/>
              <a:gd name="connsiteX14" fmla="*/ 645160 w 3754120"/>
              <a:gd name="connsiteY14" fmla="*/ 1069912 h 1750632"/>
              <a:gd name="connsiteX15" fmla="*/ 411480 w 3754120"/>
              <a:gd name="connsiteY15" fmla="*/ 1461072 h 1750632"/>
              <a:gd name="connsiteX16" fmla="*/ 396240 w 3754120"/>
              <a:gd name="connsiteY16" fmla="*/ 1511872 h 1750632"/>
              <a:gd name="connsiteX17" fmla="*/ 396240 w 3754120"/>
              <a:gd name="connsiteY17" fmla="*/ 1649032 h 1750632"/>
              <a:gd name="connsiteX18" fmla="*/ 396240 w 3754120"/>
              <a:gd name="connsiteY18" fmla="*/ 1649032 h 1750632"/>
              <a:gd name="connsiteX19" fmla="*/ 203200 w 3754120"/>
              <a:gd name="connsiteY19" fmla="*/ 1440752 h 1750632"/>
              <a:gd name="connsiteX20" fmla="*/ 340360 w 3754120"/>
              <a:gd name="connsiteY20" fmla="*/ 942912 h 1750632"/>
              <a:gd name="connsiteX21" fmla="*/ 0 w 3754120"/>
              <a:gd name="connsiteY21" fmla="*/ 445072 h 1750632"/>
              <a:gd name="connsiteX22" fmla="*/ 284480 w 3754120"/>
              <a:gd name="connsiteY22" fmla="*/ 175832 h 1750632"/>
              <a:gd name="connsiteX23" fmla="*/ 619760 w 3754120"/>
              <a:gd name="connsiteY23" fmla="*/ 500952 h 1750632"/>
              <a:gd name="connsiteX24" fmla="*/ 1229360 w 3754120"/>
              <a:gd name="connsiteY24" fmla="*/ 531432 h 1750632"/>
              <a:gd name="connsiteX25" fmla="*/ 1412240 w 3754120"/>
              <a:gd name="connsiteY25" fmla="*/ 3112 h 1750632"/>
              <a:gd name="connsiteX0" fmla="*/ 1412240 w 3754120"/>
              <a:gd name="connsiteY0" fmla="*/ 3112 h 1750632"/>
              <a:gd name="connsiteX1" fmla="*/ 1849120 w 3754120"/>
              <a:gd name="connsiteY1" fmla="*/ 318072 h 1750632"/>
              <a:gd name="connsiteX2" fmla="*/ 2697480 w 3754120"/>
              <a:gd name="connsiteY2" fmla="*/ 429832 h 1750632"/>
              <a:gd name="connsiteX3" fmla="*/ 3642360 w 3754120"/>
              <a:gd name="connsiteY3" fmla="*/ 785432 h 1750632"/>
              <a:gd name="connsiteX4" fmla="*/ 3754120 w 3754120"/>
              <a:gd name="connsiteY4" fmla="*/ 963232 h 1750632"/>
              <a:gd name="connsiteX5" fmla="*/ 3550920 w 3754120"/>
              <a:gd name="connsiteY5" fmla="*/ 1191832 h 1750632"/>
              <a:gd name="connsiteX6" fmla="*/ 2926080 w 3754120"/>
              <a:gd name="connsiteY6" fmla="*/ 1471232 h 1750632"/>
              <a:gd name="connsiteX7" fmla="*/ 2255520 w 3754120"/>
              <a:gd name="connsiteY7" fmla="*/ 1481392 h 1750632"/>
              <a:gd name="connsiteX8" fmla="*/ 1986280 w 3754120"/>
              <a:gd name="connsiteY8" fmla="*/ 1750632 h 1750632"/>
              <a:gd name="connsiteX9" fmla="*/ 1676400 w 3754120"/>
              <a:gd name="connsiteY9" fmla="*/ 1649032 h 1750632"/>
              <a:gd name="connsiteX10" fmla="*/ 1640840 w 3754120"/>
              <a:gd name="connsiteY10" fmla="*/ 1354392 h 1750632"/>
              <a:gd name="connsiteX11" fmla="*/ 1371600 w 3754120"/>
              <a:gd name="connsiteY11" fmla="*/ 1725232 h 1750632"/>
              <a:gd name="connsiteX12" fmla="*/ 1112520 w 3754120"/>
              <a:gd name="connsiteY12" fmla="*/ 1359472 h 1750632"/>
              <a:gd name="connsiteX13" fmla="*/ 955040 w 3754120"/>
              <a:gd name="connsiteY13" fmla="*/ 1064832 h 1750632"/>
              <a:gd name="connsiteX14" fmla="*/ 645160 w 3754120"/>
              <a:gd name="connsiteY14" fmla="*/ 1069912 h 1750632"/>
              <a:gd name="connsiteX15" fmla="*/ 411480 w 3754120"/>
              <a:gd name="connsiteY15" fmla="*/ 1461072 h 1750632"/>
              <a:gd name="connsiteX16" fmla="*/ 396240 w 3754120"/>
              <a:gd name="connsiteY16" fmla="*/ 1511872 h 1750632"/>
              <a:gd name="connsiteX17" fmla="*/ 396240 w 3754120"/>
              <a:gd name="connsiteY17" fmla="*/ 1649032 h 1750632"/>
              <a:gd name="connsiteX18" fmla="*/ 396240 w 3754120"/>
              <a:gd name="connsiteY18" fmla="*/ 1649032 h 1750632"/>
              <a:gd name="connsiteX19" fmla="*/ 203200 w 3754120"/>
              <a:gd name="connsiteY19" fmla="*/ 1440752 h 1750632"/>
              <a:gd name="connsiteX20" fmla="*/ 340360 w 3754120"/>
              <a:gd name="connsiteY20" fmla="*/ 942912 h 1750632"/>
              <a:gd name="connsiteX21" fmla="*/ 0 w 3754120"/>
              <a:gd name="connsiteY21" fmla="*/ 445072 h 1750632"/>
              <a:gd name="connsiteX22" fmla="*/ 284480 w 3754120"/>
              <a:gd name="connsiteY22" fmla="*/ 175832 h 1750632"/>
              <a:gd name="connsiteX23" fmla="*/ 619760 w 3754120"/>
              <a:gd name="connsiteY23" fmla="*/ 500952 h 1750632"/>
              <a:gd name="connsiteX24" fmla="*/ 1229360 w 3754120"/>
              <a:gd name="connsiteY24" fmla="*/ 531432 h 1750632"/>
              <a:gd name="connsiteX25" fmla="*/ 1412240 w 3754120"/>
              <a:gd name="connsiteY25" fmla="*/ 3112 h 1750632"/>
              <a:gd name="connsiteX0" fmla="*/ 1412240 w 3754120"/>
              <a:gd name="connsiteY0" fmla="*/ 3112 h 1750632"/>
              <a:gd name="connsiteX1" fmla="*/ 1849120 w 3754120"/>
              <a:gd name="connsiteY1" fmla="*/ 318072 h 1750632"/>
              <a:gd name="connsiteX2" fmla="*/ 2697480 w 3754120"/>
              <a:gd name="connsiteY2" fmla="*/ 429832 h 1750632"/>
              <a:gd name="connsiteX3" fmla="*/ 3642360 w 3754120"/>
              <a:gd name="connsiteY3" fmla="*/ 785432 h 1750632"/>
              <a:gd name="connsiteX4" fmla="*/ 3754120 w 3754120"/>
              <a:gd name="connsiteY4" fmla="*/ 963232 h 1750632"/>
              <a:gd name="connsiteX5" fmla="*/ 3550920 w 3754120"/>
              <a:gd name="connsiteY5" fmla="*/ 1191832 h 1750632"/>
              <a:gd name="connsiteX6" fmla="*/ 2926080 w 3754120"/>
              <a:gd name="connsiteY6" fmla="*/ 1471232 h 1750632"/>
              <a:gd name="connsiteX7" fmla="*/ 2255520 w 3754120"/>
              <a:gd name="connsiteY7" fmla="*/ 1481392 h 1750632"/>
              <a:gd name="connsiteX8" fmla="*/ 1986280 w 3754120"/>
              <a:gd name="connsiteY8" fmla="*/ 1750632 h 1750632"/>
              <a:gd name="connsiteX9" fmla="*/ 1676400 w 3754120"/>
              <a:gd name="connsiteY9" fmla="*/ 1649032 h 1750632"/>
              <a:gd name="connsiteX10" fmla="*/ 1640840 w 3754120"/>
              <a:gd name="connsiteY10" fmla="*/ 1354392 h 1750632"/>
              <a:gd name="connsiteX11" fmla="*/ 1371600 w 3754120"/>
              <a:gd name="connsiteY11" fmla="*/ 1725232 h 1750632"/>
              <a:gd name="connsiteX12" fmla="*/ 1112520 w 3754120"/>
              <a:gd name="connsiteY12" fmla="*/ 1359472 h 1750632"/>
              <a:gd name="connsiteX13" fmla="*/ 955040 w 3754120"/>
              <a:gd name="connsiteY13" fmla="*/ 1064832 h 1750632"/>
              <a:gd name="connsiteX14" fmla="*/ 645160 w 3754120"/>
              <a:gd name="connsiteY14" fmla="*/ 1069912 h 1750632"/>
              <a:gd name="connsiteX15" fmla="*/ 411480 w 3754120"/>
              <a:gd name="connsiteY15" fmla="*/ 1461072 h 1750632"/>
              <a:gd name="connsiteX16" fmla="*/ 396240 w 3754120"/>
              <a:gd name="connsiteY16" fmla="*/ 1511872 h 1750632"/>
              <a:gd name="connsiteX17" fmla="*/ 396240 w 3754120"/>
              <a:gd name="connsiteY17" fmla="*/ 1649032 h 1750632"/>
              <a:gd name="connsiteX18" fmla="*/ 396240 w 3754120"/>
              <a:gd name="connsiteY18" fmla="*/ 1649032 h 1750632"/>
              <a:gd name="connsiteX19" fmla="*/ 203200 w 3754120"/>
              <a:gd name="connsiteY19" fmla="*/ 1440752 h 1750632"/>
              <a:gd name="connsiteX20" fmla="*/ 340360 w 3754120"/>
              <a:gd name="connsiteY20" fmla="*/ 942912 h 1750632"/>
              <a:gd name="connsiteX21" fmla="*/ 0 w 3754120"/>
              <a:gd name="connsiteY21" fmla="*/ 445072 h 1750632"/>
              <a:gd name="connsiteX22" fmla="*/ 284480 w 3754120"/>
              <a:gd name="connsiteY22" fmla="*/ 175832 h 1750632"/>
              <a:gd name="connsiteX23" fmla="*/ 619760 w 3754120"/>
              <a:gd name="connsiteY23" fmla="*/ 500952 h 1750632"/>
              <a:gd name="connsiteX24" fmla="*/ 1229360 w 3754120"/>
              <a:gd name="connsiteY24" fmla="*/ 531432 h 1750632"/>
              <a:gd name="connsiteX25" fmla="*/ 1412240 w 3754120"/>
              <a:gd name="connsiteY25" fmla="*/ 3112 h 1750632"/>
              <a:gd name="connsiteX0" fmla="*/ 1412240 w 3754120"/>
              <a:gd name="connsiteY0" fmla="*/ 3112 h 1750632"/>
              <a:gd name="connsiteX1" fmla="*/ 1849120 w 3754120"/>
              <a:gd name="connsiteY1" fmla="*/ 318072 h 1750632"/>
              <a:gd name="connsiteX2" fmla="*/ 2697480 w 3754120"/>
              <a:gd name="connsiteY2" fmla="*/ 429832 h 1750632"/>
              <a:gd name="connsiteX3" fmla="*/ 3642360 w 3754120"/>
              <a:gd name="connsiteY3" fmla="*/ 785432 h 1750632"/>
              <a:gd name="connsiteX4" fmla="*/ 3754120 w 3754120"/>
              <a:gd name="connsiteY4" fmla="*/ 963232 h 1750632"/>
              <a:gd name="connsiteX5" fmla="*/ 3550920 w 3754120"/>
              <a:gd name="connsiteY5" fmla="*/ 1191832 h 1750632"/>
              <a:gd name="connsiteX6" fmla="*/ 2926080 w 3754120"/>
              <a:gd name="connsiteY6" fmla="*/ 1471232 h 1750632"/>
              <a:gd name="connsiteX7" fmla="*/ 2255520 w 3754120"/>
              <a:gd name="connsiteY7" fmla="*/ 1481392 h 1750632"/>
              <a:gd name="connsiteX8" fmla="*/ 1986280 w 3754120"/>
              <a:gd name="connsiteY8" fmla="*/ 1750632 h 1750632"/>
              <a:gd name="connsiteX9" fmla="*/ 1676400 w 3754120"/>
              <a:gd name="connsiteY9" fmla="*/ 1649032 h 1750632"/>
              <a:gd name="connsiteX10" fmla="*/ 1640840 w 3754120"/>
              <a:gd name="connsiteY10" fmla="*/ 1354392 h 1750632"/>
              <a:gd name="connsiteX11" fmla="*/ 1371600 w 3754120"/>
              <a:gd name="connsiteY11" fmla="*/ 1725232 h 1750632"/>
              <a:gd name="connsiteX12" fmla="*/ 1112520 w 3754120"/>
              <a:gd name="connsiteY12" fmla="*/ 1359472 h 1750632"/>
              <a:gd name="connsiteX13" fmla="*/ 955040 w 3754120"/>
              <a:gd name="connsiteY13" fmla="*/ 1064832 h 1750632"/>
              <a:gd name="connsiteX14" fmla="*/ 645160 w 3754120"/>
              <a:gd name="connsiteY14" fmla="*/ 1069912 h 1750632"/>
              <a:gd name="connsiteX15" fmla="*/ 411480 w 3754120"/>
              <a:gd name="connsiteY15" fmla="*/ 1461072 h 1750632"/>
              <a:gd name="connsiteX16" fmla="*/ 396240 w 3754120"/>
              <a:gd name="connsiteY16" fmla="*/ 1511872 h 1750632"/>
              <a:gd name="connsiteX17" fmla="*/ 396240 w 3754120"/>
              <a:gd name="connsiteY17" fmla="*/ 1649032 h 1750632"/>
              <a:gd name="connsiteX18" fmla="*/ 396240 w 3754120"/>
              <a:gd name="connsiteY18" fmla="*/ 1649032 h 1750632"/>
              <a:gd name="connsiteX19" fmla="*/ 203200 w 3754120"/>
              <a:gd name="connsiteY19" fmla="*/ 1440752 h 1750632"/>
              <a:gd name="connsiteX20" fmla="*/ 340360 w 3754120"/>
              <a:gd name="connsiteY20" fmla="*/ 942912 h 1750632"/>
              <a:gd name="connsiteX21" fmla="*/ 0 w 3754120"/>
              <a:gd name="connsiteY21" fmla="*/ 445072 h 1750632"/>
              <a:gd name="connsiteX22" fmla="*/ 284480 w 3754120"/>
              <a:gd name="connsiteY22" fmla="*/ 175832 h 1750632"/>
              <a:gd name="connsiteX23" fmla="*/ 619760 w 3754120"/>
              <a:gd name="connsiteY23" fmla="*/ 500952 h 1750632"/>
              <a:gd name="connsiteX24" fmla="*/ 1229360 w 3754120"/>
              <a:gd name="connsiteY24" fmla="*/ 531432 h 1750632"/>
              <a:gd name="connsiteX25" fmla="*/ 1412240 w 3754120"/>
              <a:gd name="connsiteY25" fmla="*/ 3112 h 1750632"/>
              <a:gd name="connsiteX0" fmla="*/ 1412569 w 3754449"/>
              <a:gd name="connsiteY0" fmla="*/ 3112 h 1750632"/>
              <a:gd name="connsiteX1" fmla="*/ 1849449 w 3754449"/>
              <a:gd name="connsiteY1" fmla="*/ 318072 h 1750632"/>
              <a:gd name="connsiteX2" fmla="*/ 2697809 w 3754449"/>
              <a:gd name="connsiteY2" fmla="*/ 429832 h 1750632"/>
              <a:gd name="connsiteX3" fmla="*/ 3642689 w 3754449"/>
              <a:gd name="connsiteY3" fmla="*/ 785432 h 1750632"/>
              <a:gd name="connsiteX4" fmla="*/ 3754449 w 3754449"/>
              <a:gd name="connsiteY4" fmla="*/ 963232 h 1750632"/>
              <a:gd name="connsiteX5" fmla="*/ 3551249 w 3754449"/>
              <a:gd name="connsiteY5" fmla="*/ 1191832 h 1750632"/>
              <a:gd name="connsiteX6" fmla="*/ 2926409 w 3754449"/>
              <a:gd name="connsiteY6" fmla="*/ 1471232 h 1750632"/>
              <a:gd name="connsiteX7" fmla="*/ 2255849 w 3754449"/>
              <a:gd name="connsiteY7" fmla="*/ 1481392 h 1750632"/>
              <a:gd name="connsiteX8" fmla="*/ 1986609 w 3754449"/>
              <a:gd name="connsiteY8" fmla="*/ 1750632 h 1750632"/>
              <a:gd name="connsiteX9" fmla="*/ 1676729 w 3754449"/>
              <a:gd name="connsiteY9" fmla="*/ 1649032 h 1750632"/>
              <a:gd name="connsiteX10" fmla="*/ 1641169 w 3754449"/>
              <a:gd name="connsiteY10" fmla="*/ 1354392 h 1750632"/>
              <a:gd name="connsiteX11" fmla="*/ 1371929 w 3754449"/>
              <a:gd name="connsiteY11" fmla="*/ 1725232 h 1750632"/>
              <a:gd name="connsiteX12" fmla="*/ 1112849 w 3754449"/>
              <a:gd name="connsiteY12" fmla="*/ 1359472 h 1750632"/>
              <a:gd name="connsiteX13" fmla="*/ 955369 w 3754449"/>
              <a:gd name="connsiteY13" fmla="*/ 1064832 h 1750632"/>
              <a:gd name="connsiteX14" fmla="*/ 645489 w 3754449"/>
              <a:gd name="connsiteY14" fmla="*/ 1069912 h 1750632"/>
              <a:gd name="connsiteX15" fmla="*/ 411809 w 3754449"/>
              <a:gd name="connsiteY15" fmla="*/ 1461072 h 1750632"/>
              <a:gd name="connsiteX16" fmla="*/ 396569 w 3754449"/>
              <a:gd name="connsiteY16" fmla="*/ 1511872 h 1750632"/>
              <a:gd name="connsiteX17" fmla="*/ 396569 w 3754449"/>
              <a:gd name="connsiteY17" fmla="*/ 1649032 h 1750632"/>
              <a:gd name="connsiteX18" fmla="*/ 396569 w 3754449"/>
              <a:gd name="connsiteY18" fmla="*/ 1649032 h 1750632"/>
              <a:gd name="connsiteX19" fmla="*/ 203529 w 3754449"/>
              <a:gd name="connsiteY19" fmla="*/ 1440752 h 1750632"/>
              <a:gd name="connsiteX20" fmla="*/ 340689 w 3754449"/>
              <a:gd name="connsiteY20" fmla="*/ 942912 h 1750632"/>
              <a:gd name="connsiteX21" fmla="*/ 329 w 3754449"/>
              <a:gd name="connsiteY21" fmla="*/ 445072 h 1750632"/>
              <a:gd name="connsiteX22" fmla="*/ 284809 w 3754449"/>
              <a:gd name="connsiteY22" fmla="*/ 175832 h 1750632"/>
              <a:gd name="connsiteX23" fmla="*/ 620089 w 3754449"/>
              <a:gd name="connsiteY23" fmla="*/ 500952 h 1750632"/>
              <a:gd name="connsiteX24" fmla="*/ 1229689 w 3754449"/>
              <a:gd name="connsiteY24" fmla="*/ 531432 h 1750632"/>
              <a:gd name="connsiteX25" fmla="*/ 1412569 w 3754449"/>
              <a:gd name="connsiteY25" fmla="*/ 3112 h 1750632"/>
              <a:gd name="connsiteX0" fmla="*/ 1412569 w 3754449"/>
              <a:gd name="connsiteY0" fmla="*/ 3112 h 1750632"/>
              <a:gd name="connsiteX1" fmla="*/ 1849449 w 3754449"/>
              <a:gd name="connsiteY1" fmla="*/ 318072 h 1750632"/>
              <a:gd name="connsiteX2" fmla="*/ 2697809 w 3754449"/>
              <a:gd name="connsiteY2" fmla="*/ 429832 h 1750632"/>
              <a:gd name="connsiteX3" fmla="*/ 3642689 w 3754449"/>
              <a:gd name="connsiteY3" fmla="*/ 785432 h 1750632"/>
              <a:gd name="connsiteX4" fmla="*/ 3754449 w 3754449"/>
              <a:gd name="connsiteY4" fmla="*/ 963232 h 1750632"/>
              <a:gd name="connsiteX5" fmla="*/ 3551249 w 3754449"/>
              <a:gd name="connsiteY5" fmla="*/ 1191832 h 1750632"/>
              <a:gd name="connsiteX6" fmla="*/ 2926409 w 3754449"/>
              <a:gd name="connsiteY6" fmla="*/ 1471232 h 1750632"/>
              <a:gd name="connsiteX7" fmla="*/ 2255849 w 3754449"/>
              <a:gd name="connsiteY7" fmla="*/ 1481392 h 1750632"/>
              <a:gd name="connsiteX8" fmla="*/ 1986609 w 3754449"/>
              <a:gd name="connsiteY8" fmla="*/ 1750632 h 1750632"/>
              <a:gd name="connsiteX9" fmla="*/ 1676729 w 3754449"/>
              <a:gd name="connsiteY9" fmla="*/ 1649032 h 1750632"/>
              <a:gd name="connsiteX10" fmla="*/ 1641169 w 3754449"/>
              <a:gd name="connsiteY10" fmla="*/ 1354392 h 1750632"/>
              <a:gd name="connsiteX11" fmla="*/ 1371929 w 3754449"/>
              <a:gd name="connsiteY11" fmla="*/ 1725232 h 1750632"/>
              <a:gd name="connsiteX12" fmla="*/ 1112849 w 3754449"/>
              <a:gd name="connsiteY12" fmla="*/ 1359472 h 1750632"/>
              <a:gd name="connsiteX13" fmla="*/ 955369 w 3754449"/>
              <a:gd name="connsiteY13" fmla="*/ 1064832 h 1750632"/>
              <a:gd name="connsiteX14" fmla="*/ 645489 w 3754449"/>
              <a:gd name="connsiteY14" fmla="*/ 1069912 h 1750632"/>
              <a:gd name="connsiteX15" fmla="*/ 411809 w 3754449"/>
              <a:gd name="connsiteY15" fmla="*/ 1461072 h 1750632"/>
              <a:gd name="connsiteX16" fmla="*/ 396569 w 3754449"/>
              <a:gd name="connsiteY16" fmla="*/ 1511872 h 1750632"/>
              <a:gd name="connsiteX17" fmla="*/ 396569 w 3754449"/>
              <a:gd name="connsiteY17" fmla="*/ 1649032 h 1750632"/>
              <a:gd name="connsiteX18" fmla="*/ 396569 w 3754449"/>
              <a:gd name="connsiteY18" fmla="*/ 1649032 h 1750632"/>
              <a:gd name="connsiteX19" fmla="*/ 203529 w 3754449"/>
              <a:gd name="connsiteY19" fmla="*/ 1440752 h 1750632"/>
              <a:gd name="connsiteX20" fmla="*/ 340689 w 3754449"/>
              <a:gd name="connsiteY20" fmla="*/ 942912 h 1750632"/>
              <a:gd name="connsiteX21" fmla="*/ 329 w 3754449"/>
              <a:gd name="connsiteY21" fmla="*/ 445072 h 1750632"/>
              <a:gd name="connsiteX22" fmla="*/ 284809 w 3754449"/>
              <a:gd name="connsiteY22" fmla="*/ 175832 h 1750632"/>
              <a:gd name="connsiteX23" fmla="*/ 620089 w 3754449"/>
              <a:gd name="connsiteY23" fmla="*/ 500952 h 1750632"/>
              <a:gd name="connsiteX24" fmla="*/ 1229689 w 3754449"/>
              <a:gd name="connsiteY24" fmla="*/ 531432 h 1750632"/>
              <a:gd name="connsiteX25" fmla="*/ 1412569 w 3754449"/>
              <a:gd name="connsiteY25" fmla="*/ 3112 h 1750632"/>
              <a:gd name="connsiteX0" fmla="*/ 1412569 w 3754449"/>
              <a:gd name="connsiteY0" fmla="*/ 3112 h 1750632"/>
              <a:gd name="connsiteX1" fmla="*/ 1849449 w 3754449"/>
              <a:gd name="connsiteY1" fmla="*/ 318072 h 1750632"/>
              <a:gd name="connsiteX2" fmla="*/ 2697809 w 3754449"/>
              <a:gd name="connsiteY2" fmla="*/ 429832 h 1750632"/>
              <a:gd name="connsiteX3" fmla="*/ 3642689 w 3754449"/>
              <a:gd name="connsiteY3" fmla="*/ 785432 h 1750632"/>
              <a:gd name="connsiteX4" fmla="*/ 3754449 w 3754449"/>
              <a:gd name="connsiteY4" fmla="*/ 963232 h 1750632"/>
              <a:gd name="connsiteX5" fmla="*/ 3551249 w 3754449"/>
              <a:gd name="connsiteY5" fmla="*/ 1191832 h 1750632"/>
              <a:gd name="connsiteX6" fmla="*/ 2926409 w 3754449"/>
              <a:gd name="connsiteY6" fmla="*/ 1471232 h 1750632"/>
              <a:gd name="connsiteX7" fmla="*/ 2255849 w 3754449"/>
              <a:gd name="connsiteY7" fmla="*/ 1481392 h 1750632"/>
              <a:gd name="connsiteX8" fmla="*/ 1986609 w 3754449"/>
              <a:gd name="connsiteY8" fmla="*/ 1750632 h 1750632"/>
              <a:gd name="connsiteX9" fmla="*/ 1676729 w 3754449"/>
              <a:gd name="connsiteY9" fmla="*/ 1649032 h 1750632"/>
              <a:gd name="connsiteX10" fmla="*/ 1641169 w 3754449"/>
              <a:gd name="connsiteY10" fmla="*/ 1354392 h 1750632"/>
              <a:gd name="connsiteX11" fmla="*/ 1371929 w 3754449"/>
              <a:gd name="connsiteY11" fmla="*/ 1725232 h 1750632"/>
              <a:gd name="connsiteX12" fmla="*/ 1112849 w 3754449"/>
              <a:gd name="connsiteY12" fmla="*/ 1359472 h 1750632"/>
              <a:gd name="connsiteX13" fmla="*/ 955369 w 3754449"/>
              <a:gd name="connsiteY13" fmla="*/ 1064832 h 1750632"/>
              <a:gd name="connsiteX14" fmla="*/ 645489 w 3754449"/>
              <a:gd name="connsiteY14" fmla="*/ 1069912 h 1750632"/>
              <a:gd name="connsiteX15" fmla="*/ 411809 w 3754449"/>
              <a:gd name="connsiteY15" fmla="*/ 1461072 h 1750632"/>
              <a:gd name="connsiteX16" fmla="*/ 396569 w 3754449"/>
              <a:gd name="connsiteY16" fmla="*/ 1511872 h 1750632"/>
              <a:gd name="connsiteX17" fmla="*/ 396569 w 3754449"/>
              <a:gd name="connsiteY17" fmla="*/ 1649032 h 1750632"/>
              <a:gd name="connsiteX18" fmla="*/ 396569 w 3754449"/>
              <a:gd name="connsiteY18" fmla="*/ 1649032 h 1750632"/>
              <a:gd name="connsiteX19" fmla="*/ 203529 w 3754449"/>
              <a:gd name="connsiteY19" fmla="*/ 1440752 h 1750632"/>
              <a:gd name="connsiteX20" fmla="*/ 340689 w 3754449"/>
              <a:gd name="connsiteY20" fmla="*/ 942912 h 1750632"/>
              <a:gd name="connsiteX21" fmla="*/ 329 w 3754449"/>
              <a:gd name="connsiteY21" fmla="*/ 445072 h 1750632"/>
              <a:gd name="connsiteX22" fmla="*/ 284809 w 3754449"/>
              <a:gd name="connsiteY22" fmla="*/ 175832 h 1750632"/>
              <a:gd name="connsiteX23" fmla="*/ 620089 w 3754449"/>
              <a:gd name="connsiteY23" fmla="*/ 500952 h 1750632"/>
              <a:gd name="connsiteX24" fmla="*/ 1229689 w 3754449"/>
              <a:gd name="connsiteY24" fmla="*/ 531432 h 1750632"/>
              <a:gd name="connsiteX25" fmla="*/ 1412569 w 3754449"/>
              <a:gd name="connsiteY25" fmla="*/ 3112 h 1750632"/>
              <a:gd name="connsiteX0" fmla="*/ 1412569 w 3754449"/>
              <a:gd name="connsiteY0" fmla="*/ 3112 h 1750632"/>
              <a:gd name="connsiteX1" fmla="*/ 1849449 w 3754449"/>
              <a:gd name="connsiteY1" fmla="*/ 318072 h 1750632"/>
              <a:gd name="connsiteX2" fmla="*/ 2697809 w 3754449"/>
              <a:gd name="connsiteY2" fmla="*/ 429832 h 1750632"/>
              <a:gd name="connsiteX3" fmla="*/ 3642689 w 3754449"/>
              <a:gd name="connsiteY3" fmla="*/ 785432 h 1750632"/>
              <a:gd name="connsiteX4" fmla="*/ 3754449 w 3754449"/>
              <a:gd name="connsiteY4" fmla="*/ 963232 h 1750632"/>
              <a:gd name="connsiteX5" fmla="*/ 3551249 w 3754449"/>
              <a:gd name="connsiteY5" fmla="*/ 1191832 h 1750632"/>
              <a:gd name="connsiteX6" fmla="*/ 2926409 w 3754449"/>
              <a:gd name="connsiteY6" fmla="*/ 1471232 h 1750632"/>
              <a:gd name="connsiteX7" fmla="*/ 2255849 w 3754449"/>
              <a:gd name="connsiteY7" fmla="*/ 1481392 h 1750632"/>
              <a:gd name="connsiteX8" fmla="*/ 1986609 w 3754449"/>
              <a:gd name="connsiteY8" fmla="*/ 1750632 h 1750632"/>
              <a:gd name="connsiteX9" fmla="*/ 1676729 w 3754449"/>
              <a:gd name="connsiteY9" fmla="*/ 1649032 h 1750632"/>
              <a:gd name="connsiteX10" fmla="*/ 1641169 w 3754449"/>
              <a:gd name="connsiteY10" fmla="*/ 1354392 h 1750632"/>
              <a:gd name="connsiteX11" fmla="*/ 1371929 w 3754449"/>
              <a:gd name="connsiteY11" fmla="*/ 1725232 h 1750632"/>
              <a:gd name="connsiteX12" fmla="*/ 1112849 w 3754449"/>
              <a:gd name="connsiteY12" fmla="*/ 1359472 h 1750632"/>
              <a:gd name="connsiteX13" fmla="*/ 955369 w 3754449"/>
              <a:gd name="connsiteY13" fmla="*/ 1064832 h 1750632"/>
              <a:gd name="connsiteX14" fmla="*/ 645489 w 3754449"/>
              <a:gd name="connsiteY14" fmla="*/ 1069912 h 1750632"/>
              <a:gd name="connsiteX15" fmla="*/ 411809 w 3754449"/>
              <a:gd name="connsiteY15" fmla="*/ 1461072 h 1750632"/>
              <a:gd name="connsiteX16" fmla="*/ 396569 w 3754449"/>
              <a:gd name="connsiteY16" fmla="*/ 1511872 h 1750632"/>
              <a:gd name="connsiteX17" fmla="*/ 396569 w 3754449"/>
              <a:gd name="connsiteY17" fmla="*/ 1649032 h 1750632"/>
              <a:gd name="connsiteX18" fmla="*/ 396569 w 3754449"/>
              <a:gd name="connsiteY18" fmla="*/ 1649032 h 1750632"/>
              <a:gd name="connsiteX19" fmla="*/ 203529 w 3754449"/>
              <a:gd name="connsiteY19" fmla="*/ 1440752 h 1750632"/>
              <a:gd name="connsiteX20" fmla="*/ 340689 w 3754449"/>
              <a:gd name="connsiteY20" fmla="*/ 942912 h 1750632"/>
              <a:gd name="connsiteX21" fmla="*/ 329 w 3754449"/>
              <a:gd name="connsiteY21" fmla="*/ 445072 h 1750632"/>
              <a:gd name="connsiteX22" fmla="*/ 284809 w 3754449"/>
              <a:gd name="connsiteY22" fmla="*/ 175832 h 1750632"/>
              <a:gd name="connsiteX23" fmla="*/ 620089 w 3754449"/>
              <a:gd name="connsiteY23" fmla="*/ 500952 h 1750632"/>
              <a:gd name="connsiteX24" fmla="*/ 1229689 w 3754449"/>
              <a:gd name="connsiteY24" fmla="*/ 531432 h 1750632"/>
              <a:gd name="connsiteX25" fmla="*/ 1412569 w 3754449"/>
              <a:gd name="connsiteY25" fmla="*/ 3112 h 1750632"/>
              <a:gd name="connsiteX0" fmla="*/ 1412569 w 3754449"/>
              <a:gd name="connsiteY0" fmla="*/ 3112 h 1750632"/>
              <a:gd name="connsiteX1" fmla="*/ 1849449 w 3754449"/>
              <a:gd name="connsiteY1" fmla="*/ 318072 h 1750632"/>
              <a:gd name="connsiteX2" fmla="*/ 2697809 w 3754449"/>
              <a:gd name="connsiteY2" fmla="*/ 429832 h 1750632"/>
              <a:gd name="connsiteX3" fmla="*/ 3642689 w 3754449"/>
              <a:gd name="connsiteY3" fmla="*/ 785432 h 1750632"/>
              <a:gd name="connsiteX4" fmla="*/ 3754449 w 3754449"/>
              <a:gd name="connsiteY4" fmla="*/ 963232 h 1750632"/>
              <a:gd name="connsiteX5" fmla="*/ 3551249 w 3754449"/>
              <a:gd name="connsiteY5" fmla="*/ 1191832 h 1750632"/>
              <a:gd name="connsiteX6" fmla="*/ 2926409 w 3754449"/>
              <a:gd name="connsiteY6" fmla="*/ 1471232 h 1750632"/>
              <a:gd name="connsiteX7" fmla="*/ 2255849 w 3754449"/>
              <a:gd name="connsiteY7" fmla="*/ 1481392 h 1750632"/>
              <a:gd name="connsiteX8" fmla="*/ 1986609 w 3754449"/>
              <a:gd name="connsiteY8" fmla="*/ 1750632 h 1750632"/>
              <a:gd name="connsiteX9" fmla="*/ 1676729 w 3754449"/>
              <a:gd name="connsiteY9" fmla="*/ 1649032 h 1750632"/>
              <a:gd name="connsiteX10" fmla="*/ 1641169 w 3754449"/>
              <a:gd name="connsiteY10" fmla="*/ 1354392 h 1750632"/>
              <a:gd name="connsiteX11" fmla="*/ 1371929 w 3754449"/>
              <a:gd name="connsiteY11" fmla="*/ 1725232 h 1750632"/>
              <a:gd name="connsiteX12" fmla="*/ 1112849 w 3754449"/>
              <a:gd name="connsiteY12" fmla="*/ 1359472 h 1750632"/>
              <a:gd name="connsiteX13" fmla="*/ 955369 w 3754449"/>
              <a:gd name="connsiteY13" fmla="*/ 1064832 h 1750632"/>
              <a:gd name="connsiteX14" fmla="*/ 645489 w 3754449"/>
              <a:gd name="connsiteY14" fmla="*/ 1069912 h 1750632"/>
              <a:gd name="connsiteX15" fmla="*/ 411809 w 3754449"/>
              <a:gd name="connsiteY15" fmla="*/ 1461072 h 1750632"/>
              <a:gd name="connsiteX16" fmla="*/ 396569 w 3754449"/>
              <a:gd name="connsiteY16" fmla="*/ 1511872 h 1750632"/>
              <a:gd name="connsiteX17" fmla="*/ 396569 w 3754449"/>
              <a:gd name="connsiteY17" fmla="*/ 1649032 h 1750632"/>
              <a:gd name="connsiteX18" fmla="*/ 396569 w 3754449"/>
              <a:gd name="connsiteY18" fmla="*/ 1649032 h 1750632"/>
              <a:gd name="connsiteX19" fmla="*/ 203529 w 3754449"/>
              <a:gd name="connsiteY19" fmla="*/ 1440752 h 1750632"/>
              <a:gd name="connsiteX20" fmla="*/ 340689 w 3754449"/>
              <a:gd name="connsiteY20" fmla="*/ 942912 h 1750632"/>
              <a:gd name="connsiteX21" fmla="*/ 329 w 3754449"/>
              <a:gd name="connsiteY21" fmla="*/ 445072 h 1750632"/>
              <a:gd name="connsiteX22" fmla="*/ 284809 w 3754449"/>
              <a:gd name="connsiteY22" fmla="*/ 175832 h 1750632"/>
              <a:gd name="connsiteX23" fmla="*/ 620089 w 3754449"/>
              <a:gd name="connsiteY23" fmla="*/ 500952 h 1750632"/>
              <a:gd name="connsiteX24" fmla="*/ 1229689 w 3754449"/>
              <a:gd name="connsiteY24" fmla="*/ 531432 h 1750632"/>
              <a:gd name="connsiteX25" fmla="*/ 1412569 w 3754449"/>
              <a:gd name="connsiteY25" fmla="*/ 3112 h 1750632"/>
              <a:gd name="connsiteX0" fmla="*/ 1412569 w 3754449"/>
              <a:gd name="connsiteY0" fmla="*/ 3112 h 1750632"/>
              <a:gd name="connsiteX1" fmla="*/ 1849449 w 3754449"/>
              <a:gd name="connsiteY1" fmla="*/ 318072 h 1750632"/>
              <a:gd name="connsiteX2" fmla="*/ 2697809 w 3754449"/>
              <a:gd name="connsiteY2" fmla="*/ 429832 h 1750632"/>
              <a:gd name="connsiteX3" fmla="*/ 3642689 w 3754449"/>
              <a:gd name="connsiteY3" fmla="*/ 785432 h 1750632"/>
              <a:gd name="connsiteX4" fmla="*/ 3754449 w 3754449"/>
              <a:gd name="connsiteY4" fmla="*/ 963232 h 1750632"/>
              <a:gd name="connsiteX5" fmla="*/ 3551249 w 3754449"/>
              <a:gd name="connsiteY5" fmla="*/ 1191832 h 1750632"/>
              <a:gd name="connsiteX6" fmla="*/ 2926409 w 3754449"/>
              <a:gd name="connsiteY6" fmla="*/ 1471232 h 1750632"/>
              <a:gd name="connsiteX7" fmla="*/ 2255849 w 3754449"/>
              <a:gd name="connsiteY7" fmla="*/ 1481392 h 1750632"/>
              <a:gd name="connsiteX8" fmla="*/ 1986609 w 3754449"/>
              <a:gd name="connsiteY8" fmla="*/ 1750632 h 1750632"/>
              <a:gd name="connsiteX9" fmla="*/ 1676729 w 3754449"/>
              <a:gd name="connsiteY9" fmla="*/ 1649032 h 1750632"/>
              <a:gd name="connsiteX10" fmla="*/ 1641169 w 3754449"/>
              <a:gd name="connsiteY10" fmla="*/ 1354392 h 1750632"/>
              <a:gd name="connsiteX11" fmla="*/ 1371929 w 3754449"/>
              <a:gd name="connsiteY11" fmla="*/ 1725232 h 1750632"/>
              <a:gd name="connsiteX12" fmla="*/ 1112849 w 3754449"/>
              <a:gd name="connsiteY12" fmla="*/ 1359472 h 1750632"/>
              <a:gd name="connsiteX13" fmla="*/ 955369 w 3754449"/>
              <a:gd name="connsiteY13" fmla="*/ 1064832 h 1750632"/>
              <a:gd name="connsiteX14" fmla="*/ 645489 w 3754449"/>
              <a:gd name="connsiteY14" fmla="*/ 1069912 h 1750632"/>
              <a:gd name="connsiteX15" fmla="*/ 411809 w 3754449"/>
              <a:gd name="connsiteY15" fmla="*/ 1461072 h 1750632"/>
              <a:gd name="connsiteX16" fmla="*/ 396569 w 3754449"/>
              <a:gd name="connsiteY16" fmla="*/ 1649032 h 1750632"/>
              <a:gd name="connsiteX17" fmla="*/ 396569 w 3754449"/>
              <a:gd name="connsiteY17" fmla="*/ 1649032 h 1750632"/>
              <a:gd name="connsiteX18" fmla="*/ 203529 w 3754449"/>
              <a:gd name="connsiteY18" fmla="*/ 1440752 h 1750632"/>
              <a:gd name="connsiteX19" fmla="*/ 340689 w 3754449"/>
              <a:gd name="connsiteY19" fmla="*/ 942912 h 1750632"/>
              <a:gd name="connsiteX20" fmla="*/ 329 w 3754449"/>
              <a:gd name="connsiteY20" fmla="*/ 445072 h 1750632"/>
              <a:gd name="connsiteX21" fmla="*/ 284809 w 3754449"/>
              <a:gd name="connsiteY21" fmla="*/ 175832 h 1750632"/>
              <a:gd name="connsiteX22" fmla="*/ 620089 w 3754449"/>
              <a:gd name="connsiteY22" fmla="*/ 500952 h 1750632"/>
              <a:gd name="connsiteX23" fmla="*/ 1229689 w 3754449"/>
              <a:gd name="connsiteY23" fmla="*/ 531432 h 1750632"/>
              <a:gd name="connsiteX24" fmla="*/ 1412569 w 3754449"/>
              <a:gd name="connsiteY24" fmla="*/ 3112 h 175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54449" h="1750632">
                <a:moveTo>
                  <a:pt x="1412569" y="3112"/>
                </a:moveTo>
                <a:cubicBezTo>
                  <a:pt x="1515862" y="-32448"/>
                  <a:pt x="1635243" y="246952"/>
                  <a:pt x="1849449" y="318072"/>
                </a:cubicBezTo>
                <a:cubicBezTo>
                  <a:pt x="2132236" y="340085"/>
                  <a:pt x="2415022" y="392579"/>
                  <a:pt x="2697809" y="429832"/>
                </a:cubicBezTo>
                <a:lnTo>
                  <a:pt x="3642689" y="785432"/>
                </a:lnTo>
                <a:lnTo>
                  <a:pt x="3754449" y="963232"/>
                </a:lnTo>
                <a:lnTo>
                  <a:pt x="3551249" y="1191832"/>
                </a:lnTo>
                <a:lnTo>
                  <a:pt x="2926409" y="1471232"/>
                </a:lnTo>
                <a:lnTo>
                  <a:pt x="2255849" y="1481392"/>
                </a:lnTo>
                <a:lnTo>
                  <a:pt x="1986609" y="1750632"/>
                </a:lnTo>
                <a:lnTo>
                  <a:pt x="1676729" y="1649032"/>
                </a:lnTo>
                <a:lnTo>
                  <a:pt x="1641169" y="1354392"/>
                </a:lnTo>
                <a:lnTo>
                  <a:pt x="1371929" y="1725232"/>
                </a:lnTo>
                <a:lnTo>
                  <a:pt x="1112849" y="1359472"/>
                </a:lnTo>
                <a:lnTo>
                  <a:pt x="955369" y="1064832"/>
                </a:lnTo>
                <a:lnTo>
                  <a:pt x="645489" y="1069912"/>
                </a:lnTo>
                <a:cubicBezTo>
                  <a:pt x="563399" y="1196375"/>
                  <a:pt x="453296" y="1364552"/>
                  <a:pt x="411809" y="1461072"/>
                </a:cubicBezTo>
                <a:cubicBezTo>
                  <a:pt x="370322" y="1557592"/>
                  <a:pt x="399109" y="1617705"/>
                  <a:pt x="396569" y="1649032"/>
                </a:cubicBezTo>
                <a:lnTo>
                  <a:pt x="396569" y="1649032"/>
                </a:lnTo>
                <a:cubicBezTo>
                  <a:pt x="396569" y="1649032"/>
                  <a:pt x="212842" y="1558439"/>
                  <a:pt x="203529" y="1440752"/>
                </a:cubicBezTo>
                <a:cubicBezTo>
                  <a:pt x="194216" y="1323065"/>
                  <a:pt x="374556" y="1108859"/>
                  <a:pt x="340689" y="942912"/>
                </a:cubicBezTo>
                <a:cubicBezTo>
                  <a:pt x="306822" y="776965"/>
                  <a:pt x="9642" y="572919"/>
                  <a:pt x="329" y="445072"/>
                </a:cubicBezTo>
                <a:cubicBezTo>
                  <a:pt x="-8984" y="317225"/>
                  <a:pt x="181516" y="166519"/>
                  <a:pt x="284809" y="175832"/>
                </a:cubicBezTo>
                <a:cubicBezTo>
                  <a:pt x="388102" y="185145"/>
                  <a:pt x="462609" y="441685"/>
                  <a:pt x="620089" y="500952"/>
                </a:cubicBezTo>
                <a:cubicBezTo>
                  <a:pt x="777569" y="560219"/>
                  <a:pt x="1097609" y="614405"/>
                  <a:pt x="1229689" y="531432"/>
                </a:cubicBezTo>
                <a:cubicBezTo>
                  <a:pt x="1361769" y="448459"/>
                  <a:pt x="1309276" y="38672"/>
                  <a:pt x="1412569" y="3112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0A7978-526A-EB40-34C2-005CC3778802}"/>
              </a:ext>
            </a:extLst>
          </p:cNvPr>
          <p:cNvSpPr/>
          <p:nvPr/>
        </p:nvSpPr>
        <p:spPr>
          <a:xfrm rot="10800000" flipH="1">
            <a:off x="2736324" y="5708483"/>
            <a:ext cx="1618482" cy="1047058"/>
          </a:xfrm>
          <a:custGeom>
            <a:avLst/>
            <a:gdLst>
              <a:gd name="connsiteX0" fmla="*/ 3 w 5924267"/>
              <a:gd name="connsiteY0" fmla="*/ 1878646 h 4124610"/>
              <a:gd name="connsiteX1" fmla="*/ 607147 w 5924267"/>
              <a:gd name="connsiteY1" fmla="*/ 2057144 h 4124610"/>
              <a:gd name="connsiteX2" fmla="*/ 611951 w 5924267"/>
              <a:gd name="connsiteY2" fmla="*/ 2062542 h 4124610"/>
              <a:gd name="connsiteX3" fmla="*/ 607569 w 5924267"/>
              <a:gd name="connsiteY3" fmla="*/ 2067466 h 4124610"/>
              <a:gd name="connsiteX4" fmla="*/ 425 w 5924267"/>
              <a:gd name="connsiteY4" fmla="*/ 2245964 h 4124610"/>
              <a:gd name="connsiteX5" fmla="*/ 33227 w 5924267"/>
              <a:gd name="connsiteY5" fmla="*/ 2307643 h 4124610"/>
              <a:gd name="connsiteX6" fmla="*/ 1625313 w 5924267"/>
              <a:gd name="connsiteY6" fmla="*/ 3324939 h 4124610"/>
              <a:gd name="connsiteX7" fmla="*/ 3375103 w 5924267"/>
              <a:gd name="connsiteY7" fmla="*/ 3452226 h 4124610"/>
              <a:gd name="connsiteX8" fmla="*/ 3874030 w 5924267"/>
              <a:gd name="connsiteY8" fmla="*/ 4123414 h 4124610"/>
              <a:gd name="connsiteX9" fmla="*/ 4145284 w 5924267"/>
              <a:gd name="connsiteY9" fmla="*/ 3603663 h 4124610"/>
              <a:gd name="connsiteX10" fmla="*/ 4733604 w 5924267"/>
              <a:gd name="connsiteY10" fmla="*/ 3137391 h 4124610"/>
              <a:gd name="connsiteX11" fmla="*/ 4124346 w 5924267"/>
              <a:gd name="connsiteY11" fmla="*/ 3105608 h 4124610"/>
              <a:gd name="connsiteX12" fmla="*/ 4961073 w 5924267"/>
              <a:gd name="connsiteY12" fmla="*/ 2752727 h 4124610"/>
              <a:gd name="connsiteX13" fmla="*/ 5883586 w 5924267"/>
              <a:gd name="connsiteY13" fmla="*/ 3030513 h 4124610"/>
              <a:gd name="connsiteX14" fmla="*/ 5351295 w 5924267"/>
              <a:gd name="connsiteY14" fmla="*/ 2092802 h 4124610"/>
              <a:gd name="connsiteX15" fmla="*/ 5339994 w 5924267"/>
              <a:gd name="connsiteY15" fmla="*/ 2061725 h 4124610"/>
              <a:gd name="connsiteX16" fmla="*/ 5350873 w 5924267"/>
              <a:gd name="connsiteY16" fmla="*/ 2031808 h 4124610"/>
              <a:gd name="connsiteX17" fmla="*/ 5883164 w 5924267"/>
              <a:gd name="connsiteY17" fmla="*/ 1094097 h 4124610"/>
              <a:gd name="connsiteX18" fmla="*/ 4960651 w 5924267"/>
              <a:gd name="connsiteY18" fmla="*/ 1371883 h 4124610"/>
              <a:gd name="connsiteX19" fmla="*/ 4123924 w 5924267"/>
              <a:gd name="connsiteY19" fmla="*/ 1019002 h 4124610"/>
              <a:gd name="connsiteX20" fmla="*/ 4733182 w 5924267"/>
              <a:gd name="connsiteY20" fmla="*/ 987219 h 4124610"/>
              <a:gd name="connsiteX21" fmla="*/ 4144861 w 5924267"/>
              <a:gd name="connsiteY21" fmla="*/ 520946 h 4124610"/>
              <a:gd name="connsiteX22" fmla="*/ 3873607 w 5924267"/>
              <a:gd name="connsiteY22" fmla="*/ 1196 h 4124610"/>
              <a:gd name="connsiteX23" fmla="*/ 3374680 w 5924267"/>
              <a:gd name="connsiteY23" fmla="*/ 672384 h 4124610"/>
              <a:gd name="connsiteX24" fmla="*/ 1624891 w 5924267"/>
              <a:gd name="connsiteY24" fmla="*/ 799671 h 4124610"/>
              <a:gd name="connsiteX25" fmla="*/ 32805 w 5924267"/>
              <a:gd name="connsiteY25" fmla="*/ 1816967 h 4124610"/>
              <a:gd name="connsiteX26" fmla="*/ 3 w 5924267"/>
              <a:gd name="connsiteY26" fmla="*/ 1878646 h 4124610"/>
              <a:gd name="connsiteX0" fmla="*/ 3 w 6041145"/>
              <a:gd name="connsiteY0" fmla="*/ 1878646 h 4124610"/>
              <a:gd name="connsiteX1" fmla="*/ 607147 w 6041145"/>
              <a:gd name="connsiteY1" fmla="*/ 2057144 h 4124610"/>
              <a:gd name="connsiteX2" fmla="*/ 611951 w 6041145"/>
              <a:gd name="connsiteY2" fmla="*/ 2062542 h 4124610"/>
              <a:gd name="connsiteX3" fmla="*/ 607569 w 6041145"/>
              <a:gd name="connsiteY3" fmla="*/ 2067466 h 4124610"/>
              <a:gd name="connsiteX4" fmla="*/ 425 w 6041145"/>
              <a:gd name="connsiteY4" fmla="*/ 2245964 h 4124610"/>
              <a:gd name="connsiteX5" fmla="*/ 33227 w 6041145"/>
              <a:gd name="connsiteY5" fmla="*/ 2307643 h 4124610"/>
              <a:gd name="connsiteX6" fmla="*/ 1625313 w 6041145"/>
              <a:gd name="connsiteY6" fmla="*/ 3324939 h 4124610"/>
              <a:gd name="connsiteX7" fmla="*/ 3375103 w 6041145"/>
              <a:gd name="connsiteY7" fmla="*/ 3452226 h 4124610"/>
              <a:gd name="connsiteX8" fmla="*/ 3874030 w 6041145"/>
              <a:gd name="connsiteY8" fmla="*/ 4123414 h 4124610"/>
              <a:gd name="connsiteX9" fmla="*/ 4145284 w 6041145"/>
              <a:gd name="connsiteY9" fmla="*/ 3603663 h 4124610"/>
              <a:gd name="connsiteX10" fmla="*/ 4733604 w 6041145"/>
              <a:gd name="connsiteY10" fmla="*/ 3137391 h 4124610"/>
              <a:gd name="connsiteX11" fmla="*/ 4124346 w 6041145"/>
              <a:gd name="connsiteY11" fmla="*/ 3105608 h 4124610"/>
              <a:gd name="connsiteX12" fmla="*/ 4961073 w 6041145"/>
              <a:gd name="connsiteY12" fmla="*/ 2752727 h 4124610"/>
              <a:gd name="connsiteX13" fmla="*/ 5883586 w 6041145"/>
              <a:gd name="connsiteY13" fmla="*/ 3030513 h 4124610"/>
              <a:gd name="connsiteX14" fmla="*/ 5351295 w 6041145"/>
              <a:gd name="connsiteY14" fmla="*/ 2092802 h 4124610"/>
              <a:gd name="connsiteX15" fmla="*/ 5339994 w 6041145"/>
              <a:gd name="connsiteY15" fmla="*/ 2061725 h 4124610"/>
              <a:gd name="connsiteX16" fmla="*/ 5955780 w 6041145"/>
              <a:gd name="connsiteY16" fmla="*/ 1968807 h 4124610"/>
              <a:gd name="connsiteX17" fmla="*/ 5883164 w 6041145"/>
              <a:gd name="connsiteY17" fmla="*/ 1094097 h 4124610"/>
              <a:gd name="connsiteX18" fmla="*/ 4960651 w 6041145"/>
              <a:gd name="connsiteY18" fmla="*/ 1371883 h 4124610"/>
              <a:gd name="connsiteX19" fmla="*/ 4123924 w 6041145"/>
              <a:gd name="connsiteY19" fmla="*/ 1019002 h 4124610"/>
              <a:gd name="connsiteX20" fmla="*/ 4733182 w 6041145"/>
              <a:gd name="connsiteY20" fmla="*/ 987219 h 4124610"/>
              <a:gd name="connsiteX21" fmla="*/ 4144861 w 6041145"/>
              <a:gd name="connsiteY21" fmla="*/ 520946 h 4124610"/>
              <a:gd name="connsiteX22" fmla="*/ 3873607 w 6041145"/>
              <a:gd name="connsiteY22" fmla="*/ 1196 h 4124610"/>
              <a:gd name="connsiteX23" fmla="*/ 3374680 w 6041145"/>
              <a:gd name="connsiteY23" fmla="*/ 672384 h 4124610"/>
              <a:gd name="connsiteX24" fmla="*/ 1624891 w 6041145"/>
              <a:gd name="connsiteY24" fmla="*/ 799671 h 4124610"/>
              <a:gd name="connsiteX25" fmla="*/ 32805 w 6041145"/>
              <a:gd name="connsiteY25" fmla="*/ 1816967 h 4124610"/>
              <a:gd name="connsiteX26" fmla="*/ 3 w 6041145"/>
              <a:gd name="connsiteY26" fmla="*/ 1878646 h 4124610"/>
              <a:gd name="connsiteX0" fmla="*/ 3 w 6059552"/>
              <a:gd name="connsiteY0" fmla="*/ 1878646 h 4124610"/>
              <a:gd name="connsiteX1" fmla="*/ 607147 w 6059552"/>
              <a:gd name="connsiteY1" fmla="*/ 2057144 h 4124610"/>
              <a:gd name="connsiteX2" fmla="*/ 611951 w 6059552"/>
              <a:gd name="connsiteY2" fmla="*/ 2062542 h 4124610"/>
              <a:gd name="connsiteX3" fmla="*/ 607569 w 6059552"/>
              <a:gd name="connsiteY3" fmla="*/ 2067466 h 4124610"/>
              <a:gd name="connsiteX4" fmla="*/ 425 w 6059552"/>
              <a:gd name="connsiteY4" fmla="*/ 2245964 h 4124610"/>
              <a:gd name="connsiteX5" fmla="*/ 33227 w 6059552"/>
              <a:gd name="connsiteY5" fmla="*/ 2307643 h 4124610"/>
              <a:gd name="connsiteX6" fmla="*/ 1625313 w 6059552"/>
              <a:gd name="connsiteY6" fmla="*/ 3324939 h 4124610"/>
              <a:gd name="connsiteX7" fmla="*/ 3375103 w 6059552"/>
              <a:gd name="connsiteY7" fmla="*/ 3452226 h 4124610"/>
              <a:gd name="connsiteX8" fmla="*/ 3874030 w 6059552"/>
              <a:gd name="connsiteY8" fmla="*/ 4123414 h 4124610"/>
              <a:gd name="connsiteX9" fmla="*/ 4145284 w 6059552"/>
              <a:gd name="connsiteY9" fmla="*/ 3603663 h 4124610"/>
              <a:gd name="connsiteX10" fmla="*/ 4733604 w 6059552"/>
              <a:gd name="connsiteY10" fmla="*/ 3137391 h 4124610"/>
              <a:gd name="connsiteX11" fmla="*/ 4124346 w 6059552"/>
              <a:gd name="connsiteY11" fmla="*/ 3105608 h 4124610"/>
              <a:gd name="connsiteX12" fmla="*/ 4961073 w 6059552"/>
              <a:gd name="connsiteY12" fmla="*/ 2752727 h 4124610"/>
              <a:gd name="connsiteX13" fmla="*/ 5883586 w 6059552"/>
              <a:gd name="connsiteY13" fmla="*/ 3030513 h 4124610"/>
              <a:gd name="connsiteX14" fmla="*/ 5981408 w 6059552"/>
              <a:gd name="connsiteY14" fmla="*/ 2143218 h 4124610"/>
              <a:gd name="connsiteX15" fmla="*/ 5339994 w 6059552"/>
              <a:gd name="connsiteY15" fmla="*/ 2061725 h 4124610"/>
              <a:gd name="connsiteX16" fmla="*/ 5955780 w 6059552"/>
              <a:gd name="connsiteY16" fmla="*/ 1968807 h 4124610"/>
              <a:gd name="connsiteX17" fmla="*/ 5883164 w 6059552"/>
              <a:gd name="connsiteY17" fmla="*/ 1094097 h 4124610"/>
              <a:gd name="connsiteX18" fmla="*/ 4960651 w 6059552"/>
              <a:gd name="connsiteY18" fmla="*/ 1371883 h 4124610"/>
              <a:gd name="connsiteX19" fmla="*/ 4123924 w 6059552"/>
              <a:gd name="connsiteY19" fmla="*/ 1019002 h 4124610"/>
              <a:gd name="connsiteX20" fmla="*/ 4733182 w 6059552"/>
              <a:gd name="connsiteY20" fmla="*/ 987219 h 4124610"/>
              <a:gd name="connsiteX21" fmla="*/ 4144861 w 6059552"/>
              <a:gd name="connsiteY21" fmla="*/ 520946 h 4124610"/>
              <a:gd name="connsiteX22" fmla="*/ 3873607 w 6059552"/>
              <a:gd name="connsiteY22" fmla="*/ 1196 h 4124610"/>
              <a:gd name="connsiteX23" fmla="*/ 3374680 w 6059552"/>
              <a:gd name="connsiteY23" fmla="*/ 672384 h 4124610"/>
              <a:gd name="connsiteX24" fmla="*/ 1624891 w 6059552"/>
              <a:gd name="connsiteY24" fmla="*/ 799671 h 4124610"/>
              <a:gd name="connsiteX25" fmla="*/ 32805 w 6059552"/>
              <a:gd name="connsiteY25" fmla="*/ 1816967 h 4124610"/>
              <a:gd name="connsiteX26" fmla="*/ 3 w 6059552"/>
              <a:gd name="connsiteY26" fmla="*/ 1878646 h 4124610"/>
              <a:gd name="connsiteX0" fmla="*/ 3 w 6041145"/>
              <a:gd name="connsiteY0" fmla="*/ 1878646 h 4124610"/>
              <a:gd name="connsiteX1" fmla="*/ 607147 w 6041145"/>
              <a:gd name="connsiteY1" fmla="*/ 2057144 h 4124610"/>
              <a:gd name="connsiteX2" fmla="*/ 611951 w 6041145"/>
              <a:gd name="connsiteY2" fmla="*/ 2062542 h 4124610"/>
              <a:gd name="connsiteX3" fmla="*/ 607569 w 6041145"/>
              <a:gd name="connsiteY3" fmla="*/ 2067466 h 4124610"/>
              <a:gd name="connsiteX4" fmla="*/ 425 w 6041145"/>
              <a:gd name="connsiteY4" fmla="*/ 2245964 h 4124610"/>
              <a:gd name="connsiteX5" fmla="*/ 33227 w 6041145"/>
              <a:gd name="connsiteY5" fmla="*/ 2307643 h 4124610"/>
              <a:gd name="connsiteX6" fmla="*/ 1625313 w 6041145"/>
              <a:gd name="connsiteY6" fmla="*/ 3324939 h 4124610"/>
              <a:gd name="connsiteX7" fmla="*/ 3375103 w 6041145"/>
              <a:gd name="connsiteY7" fmla="*/ 3452226 h 4124610"/>
              <a:gd name="connsiteX8" fmla="*/ 3874030 w 6041145"/>
              <a:gd name="connsiteY8" fmla="*/ 4123414 h 4124610"/>
              <a:gd name="connsiteX9" fmla="*/ 4145284 w 6041145"/>
              <a:gd name="connsiteY9" fmla="*/ 3603663 h 4124610"/>
              <a:gd name="connsiteX10" fmla="*/ 4733604 w 6041145"/>
              <a:gd name="connsiteY10" fmla="*/ 3137391 h 4124610"/>
              <a:gd name="connsiteX11" fmla="*/ 4124346 w 6041145"/>
              <a:gd name="connsiteY11" fmla="*/ 3105608 h 4124610"/>
              <a:gd name="connsiteX12" fmla="*/ 4961073 w 6041145"/>
              <a:gd name="connsiteY12" fmla="*/ 2752727 h 4124610"/>
              <a:gd name="connsiteX13" fmla="*/ 5883586 w 6041145"/>
              <a:gd name="connsiteY13" fmla="*/ 3030513 h 4124610"/>
              <a:gd name="connsiteX14" fmla="*/ 5339994 w 6041145"/>
              <a:gd name="connsiteY14" fmla="*/ 2061725 h 4124610"/>
              <a:gd name="connsiteX15" fmla="*/ 5955780 w 6041145"/>
              <a:gd name="connsiteY15" fmla="*/ 1968807 h 4124610"/>
              <a:gd name="connsiteX16" fmla="*/ 5883164 w 6041145"/>
              <a:gd name="connsiteY16" fmla="*/ 1094097 h 4124610"/>
              <a:gd name="connsiteX17" fmla="*/ 4960651 w 6041145"/>
              <a:gd name="connsiteY17" fmla="*/ 1371883 h 4124610"/>
              <a:gd name="connsiteX18" fmla="*/ 4123924 w 6041145"/>
              <a:gd name="connsiteY18" fmla="*/ 1019002 h 4124610"/>
              <a:gd name="connsiteX19" fmla="*/ 4733182 w 6041145"/>
              <a:gd name="connsiteY19" fmla="*/ 987219 h 4124610"/>
              <a:gd name="connsiteX20" fmla="*/ 4144861 w 6041145"/>
              <a:gd name="connsiteY20" fmla="*/ 520946 h 4124610"/>
              <a:gd name="connsiteX21" fmla="*/ 3873607 w 6041145"/>
              <a:gd name="connsiteY21" fmla="*/ 1196 h 4124610"/>
              <a:gd name="connsiteX22" fmla="*/ 3374680 w 6041145"/>
              <a:gd name="connsiteY22" fmla="*/ 672384 h 4124610"/>
              <a:gd name="connsiteX23" fmla="*/ 1624891 w 6041145"/>
              <a:gd name="connsiteY23" fmla="*/ 799671 h 4124610"/>
              <a:gd name="connsiteX24" fmla="*/ 32805 w 6041145"/>
              <a:gd name="connsiteY24" fmla="*/ 1816967 h 4124610"/>
              <a:gd name="connsiteX25" fmla="*/ 3 w 6041145"/>
              <a:gd name="connsiteY25" fmla="*/ 1878646 h 4124610"/>
              <a:gd name="connsiteX0" fmla="*/ 3 w 5888111"/>
              <a:gd name="connsiteY0" fmla="*/ 1878646 h 4124610"/>
              <a:gd name="connsiteX1" fmla="*/ 607147 w 5888111"/>
              <a:gd name="connsiteY1" fmla="*/ 2057144 h 4124610"/>
              <a:gd name="connsiteX2" fmla="*/ 611951 w 5888111"/>
              <a:gd name="connsiteY2" fmla="*/ 2062542 h 4124610"/>
              <a:gd name="connsiteX3" fmla="*/ 607569 w 5888111"/>
              <a:gd name="connsiteY3" fmla="*/ 2067466 h 4124610"/>
              <a:gd name="connsiteX4" fmla="*/ 425 w 5888111"/>
              <a:gd name="connsiteY4" fmla="*/ 2245964 h 4124610"/>
              <a:gd name="connsiteX5" fmla="*/ 33227 w 5888111"/>
              <a:gd name="connsiteY5" fmla="*/ 2307643 h 4124610"/>
              <a:gd name="connsiteX6" fmla="*/ 1625313 w 5888111"/>
              <a:gd name="connsiteY6" fmla="*/ 3324939 h 4124610"/>
              <a:gd name="connsiteX7" fmla="*/ 3375103 w 5888111"/>
              <a:gd name="connsiteY7" fmla="*/ 3452226 h 4124610"/>
              <a:gd name="connsiteX8" fmla="*/ 3874030 w 5888111"/>
              <a:gd name="connsiteY8" fmla="*/ 4123414 h 4124610"/>
              <a:gd name="connsiteX9" fmla="*/ 4145284 w 5888111"/>
              <a:gd name="connsiteY9" fmla="*/ 3603663 h 4124610"/>
              <a:gd name="connsiteX10" fmla="*/ 4733604 w 5888111"/>
              <a:gd name="connsiteY10" fmla="*/ 3137391 h 4124610"/>
              <a:gd name="connsiteX11" fmla="*/ 4124346 w 5888111"/>
              <a:gd name="connsiteY11" fmla="*/ 3105608 h 4124610"/>
              <a:gd name="connsiteX12" fmla="*/ 4961073 w 5888111"/>
              <a:gd name="connsiteY12" fmla="*/ 2752727 h 4124610"/>
              <a:gd name="connsiteX13" fmla="*/ 5883586 w 5888111"/>
              <a:gd name="connsiteY13" fmla="*/ 3030513 h 4124610"/>
              <a:gd name="connsiteX14" fmla="*/ 5339994 w 5888111"/>
              <a:gd name="connsiteY14" fmla="*/ 2061725 h 4124610"/>
              <a:gd name="connsiteX15" fmla="*/ 5883164 w 5888111"/>
              <a:gd name="connsiteY15" fmla="*/ 1094097 h 4124610"/>
              <a:gd name="connsiteX16" fmla="*/ 4960651 w 5888111"/>
              <a:gd name="connsiteY16" fmla="*/ 1371883 h 4124610"/>
              <a:gd name="connsiteX17" fmla="*/ 4123924 w 5888111"/>
              <a:gd name="connsiteY17" fmla="*/ 1019002 h 4124610"/>
              <a:gd name="connsiteX18" fmla="*/ 4733182 w 5888111"/>
              <a:gd name="connsiteY18" fmla="*/ 987219 h 4124610"/>
              <a:gd name="connsiteX19" fmla="*/ 4144861 w 5888111"/>
              <a:gd name="connsiteY19" fmla="*/ 520946 h 4124610"/>
              <a:gd name="connsiteX20" fmla="*/ 3873607 w 5888111"/>
              <a:gd name="connsiteY20" fmla="*/ 1196 h 4124610"/>
              <a:gd name="connsiteX21" fmla="*/ 3374680 w 5888111"/>
              <a:gd name="connsiteY21" fmla="*/ 672384 h 4124610"/>
              <a:gd name="connsiteX22" fmla="*/ 1624891 w 5888111"/>
              <a:gd name="connsiteY22" fmla="*/ 799671 h 4124610"/>
              <a:gd name="connsiteX23" fmla="*/ 32805 w 5888111"/>
              <a:gd name="connsiteY23" fmla="*/ 1816967 h 4124610"/>
              <a:gd name="connsiteX24" fmla="*/ 3 w 5888111"/>
              <a:gd name="connsiteY24" fmla="*/ 1878646 h 4124610"/>
              <a:gd name="connsiteX0" fmla="*/ 3 w 5945128"/>
              <a:gd name="connsiteY0" fmla="*/ 1878646 h 4124610"/>
              <a:gd name="connsiteX1" fmla="*/ 607147 w 5945128"/>
              <a:gd name="connsiteY1" fmla="*/ 2057144 h 4124610"/>
              <a:gd name="connsiteX2" fmla="*/ 611951 w 5945128"/>
              <a:gd name="connsiteY2" fmla="*/ 2062542 h 4124610"/>
              <a:gd name="connsiteX3" fmla="*/ 607569 w 5945128"/>
              <a:gd name="connsiteY3" fmla="*/ 2067466 h 4124610"/>
              <a:gd name="connsiteX4" fmla="*/ 425 w 5945128"/>
              <a:gd name="connsiteY4" fmla="*/ 2245964 h 4124610"/>
              <a:gd name="connsiteX5" fmla="*/ 33227 w 5945128"/>
              <a:gd name="connsiteY5" fmla="*/ 2307643 h 4124610"/>
              <a:gd name="connsiteX6" fmla="*/ 1625313 w 5945128"/>
              <a:gd name="connsiteY6" fmla="*/ 3324939 h 4124610"/>
              <a:gd name="connsiteX7" fmla="*/ 3375103 w 5945128"/>
              <a:gd name="connsiteY7" fmla="*/ 3452226 h 4124610"/>
              <a:gd name="connsiteX8" fmla="*/ 3874030 w 5945128"/>
              <a:gd name="connsiteY8" fmla="*/ 4123414 h 4124610"/>
              <a:gd name="connsiteX9" fmla="*/ 4145284 w 5945128"/>
              <a:gd name="connsiteY9" fmla="*/ 3603663 h 4124610"/>
              <a:gd name="connsiteX10" fmla="*/ 4733604 w 5945128"/>
              <a:gd name="connsiteY10" fmla="*/ 3137391 h 4124610"/>
              <a:gd name="connsiteX11" fmla="*/ 4124346 w 5945128"/>
              <a:gd name="connsiteY11" fmla="*/ 3105608 h 4124610"/>
              <a:gd name="connsiteX12" fmla="*/ 4961073 w 5945128"/>
              <a:gd name="connsiteY12" fmla="*/ 2752727 h 4124610"/>
              <a:gd name="connsiteX13" fmla="*/ 5883586 w 5945128"/>
              <a:gd name="connsiteY13" fmla="*/ 3030513 h 4124610"/>
              <a:gd name="connsiteX14" fmla="*/ 5862980 w 5945128"/>
              <a:gd name="connsiteY14" fmla="*/ 2080629 h 4124610"/>
              <a:gd name="connsiteX15" fmla="*/ 5883164 w 5945128"/>
              <a:gd name="connsiteY15" fmla="*/ 1094097 h 4124610"/>
              <a:gd name="connsiteX16" fmla="*/ 4960651 w 5945128"/>
              <a:gd name="connsiteY16" fmla="*/ 1371883 h 4124610"/>
              <a:gd name="connsiteX17" fmla="*/ 4123924 w 5945128"/>
              <a:gd name="connsiteY17" fmla="*/ 1019002 h 4124610"/>
              <a:gd name="connsiteX18" fmla="*/ 4733182 w 5945128"/>
              <a:gd name="connsiteY18" fmla="*/ 987219 h 4124610"/>
              <a:gd name="connsiteX19" fmla="*/ 4144861 w 5945128"/>
              <a:gd name="connsiteY19" fmla="*/ 520946 h 4124610"/>
              <a:gd name="connsiteX20" fmla="*/ 3873607 w 5945128"/>
              <a:gd name="connsiteY20" fmla="*/ 1196 h 4124610"/>
              <a:gd name="connsiteX21" fmla="*/ 3374680 w 5945128"/>
              <a:gd name="connsiteY21" fmla="*/ 672384 h 4124610"/>
              <a:gd name="connsiteX22" fmla="*/ 1624891 w 5945128"/>
              <a:gd name="connsiteY22" fmla="*/ 799671 h 4124610"/>
              <a:gd name="connsiteX23" fmla="*/ 32805 w 5945128"/>
              <a:gd name="connsiteY23" fmla="*/ 1816967 h 4124610"/>
              <a:gd name="connsiteX24" fmla="*/ 3 w 5945128"/>
              <a:gd name="connsiteY24" fmla="*/ 1878646 h 4124610"/>
              <a:gd name="connsiteX0" fmla="*/ 3 w 5925415"/>
              <a:gd name="connsiteY0" fmla="*/ 1878646 h 4124610"/>
              <a:gd name="connsiteX1" fmla="*/ 607147 w 5925415"/>
              <a:gd name="connsiteY1" fmla="*/ 2057144 h 4124610"/>
              <a:gd name="connsiteX2" fmla="*/ 611951 w 5925415"/>
              <a:gd name="connsiteY2" fmla="*/ 2062542 h 4124610"/>
              <a:gd name="connsiteX3" fmla="*/ 607569 w 5925415"/>
              <a:gd name="connsiteY3" fmla="*/ 2067466 h 4124610"/>
              <a:gd name="connsiteX4" fmla="*/ 425 w 5925415"/>
              <a:gd name="connsiteY4" fmla="*/ 2245964 h 4124610"/>
              <a:gd name="connsiteX5" fmla="*/ 33227 w 5925415"/>
              <a:gd name="connsiteY5" fmla="*/ 2307643 h 4124610"/>
              <a:gd name="connsiteX6" fmla="*/ 1625313 w 5925415"/>
              <a:gd name="connsiteY6" fmla="*/ 3324939 h 4124610"/>
              <a:gd name="connsiteX7" fmla="*/ 3375103 w 5925415"/>
              <a:gd name="connsiteY7" fmla="*/ 3452226 h 4124610"/>
              <a:gd name="connsiteX8" fmla="*/ 3874030 w 5925415"/>
              <a:gd name="connsiteY8" fmla="*/ 4123414 h 4124610"/>
              <a:gd name="connsiteX9" fmla="*/ 4145284 w 5925415"/>
              <a:gd name="connsiteY9" fmla="*/ 3603663 h 4124610"/>
              <a:gd name="connsiteX10" fmla="*/ 4733604 w 5925415"/>
              <a:gd name="connsiteY10" fmla="*/ 3137391 h 4124610"/>
              <a:gd name="connsiteX11" fmla="*/ 4124346 w 5925415"/>
              <a:gd name="connsiteY11" fmla="*/ 3105608 h 4124610"/>
              <a:gd name="connsiteX12" fmla="*/ 4961073 w 5925415"/>
              <a:gd name="connsiteY12" fmla="*/ 2752727 h 4124610"/>
              <a:gd name="connsiteX13" fmla="*/ 5883586 w 5925415"/>
              <a:gd name="connsiteY13" fmla="*/ 3030513 h 4124610"/>
              <a:gd name="connsiteX14" fmla="*/ 5781066 w 5925415"/>
              <a:gd name="connsiteY14" fmla="*/ 2105833 h 4124610"/>
              <a:gd name="connsiteX15" fmla="*/ 5883164 w 5925415"/>
              <a:gd name="connsiteY15" fmla="*/ 1094097 h 4124610"/>
              <a:gd name="connsiteX16" fmla="*/ 4960651 w 5925415"/>
              <a:gd name="connsiteY16" fmla="*/ 1371883 h 4124610"/>
              <a:gd name="connsiteX17" fmla="*/ 4123924 w 5925415"/>
              <a:gd name="connsiteY17" fmla="*/ 1019002 h 4124610"/>
              <a:gd name="connsiteX18" fmla="*/ 4733182 w 5925415"/>
              <a:gd name="connsiteY18" fmla="*/ 987219 h 4124610"/>
              <a:gd name="connsiteX19" fmla="*/ 4144861 w 5925415"/>
              <a:gd name="connsiteY19" fmla="*/ 520946 h 4124610"/>
              <a:gd name="connsiteX20" fmla="*/ 3873607 w 5925415"/>
              <a:gd name="connsiteY20" fmla="*/ 1196 h 4124610"/>
              <a:gd name="connsiteX21" fmla="*/ 3374680 w 5925415"/>
              <a:gd name="connsiteY21" fmla="*/ 672384 h 4124610"/>
              <a:gd name="connsiteX22" fmla="*/ 1624891 w 5925415"/>
              <a:gd name="connsiteY22" fmla="*/ 799671 h 4124610"/>
              <a:gd name="connsiteX23" fmla="*/ 32805 w 5925415"/>
              <a:gd name="connsiteY23" fmla="*/ 1816967 h 4124610"/>
              <a:gd name="connsiteX24" fmla="*/ 3 w 5925415"/>
              <a:gd name="connsiteY24" fmla="*/ 1878646 h 4124610"/>
              <a:gd name="connsiteX0" fmla="*/ 3 w 5925415"/>
              <a:gd name="connsiteY0" fmla="*/ 1878646 h 4124610"/>
              <a:gd name="connsiteX1" fmla="*/ 607147 w 5925415"/>
              <a:gd name="connsiteY1" fmla="*/ 2057144 h 4124610"/>
              <a:gd name="connsiteX2" fmla="*/ 611951 w 5925415"/>
              <a:gd name="connsiteY2" fmla="*/ 2062542 h 4124610"/>
              <a:gd name="connsiteX3" fmla="*/ 607569 w 5925415"/>
              <a:gd name="connsiteY3" fmla="*/ 2067466 h 4124610"/>
              <a:gd name="connsiteX4" fmla="*/ 425 w 5925415"/>
              <a:gd name="connsiteY4" fmla="*/ 2245964 h 4124610"/>
              <a:gd name="connsiteX5" fmla="*/ 33227 w 5925415"/>
              <a:gd name="connsiteY5" fmla="*/ 2307643 h 4124610"/>
              <a:gd name="connsiteX6" fmla="*/ 1625313 w 5925415"/>
              <a:gd name="connsiteY6" fmla="*/ 3324939 h 4124610"/>
              <a:gd name="connsiteX7" fmla="*/ 3375103 w 5925415"/>
              <a:gd name="connsiteY7" fmla="*/ 3452226 h 4124610"/>
              <a:gd name="connsiteX8" fmla="*/ 3874030 w 5925415"/>
              <a:gd name="connsiteY8" fmla="*/ 4123414 h 4124610"/>
              <a:gd name="connsiteX9" fmla="*/ 4145284 w 5925415"/>
              <a:gd name="connsiteY9" fmla="*/ 3603663 h 4124610"/>
              <a:gd name="connsiteX10" fmla="*/ 4733604 w 5925415"/>
              <a:gd name="connsiteY10" fmla="*/ 3137391 h 4124610"/>
              <a:gd name="connsiteX11" fmla="*/ 4124346 w 5925415"/>
              <a:gd name="connsiteY11" fmla="*/ 3105608 h 4124610"/>
              <a:gd name="connsiteX12" fmla="*/ 4961073 w 5925415"/>
              <a:gd name="connsiteY12" fmla="*/ 2752727 h 4124610"/>
              <a:gd name="connsiteX13" fmla="*/ 5883586 w 5925415"/>
              <a:gd name="connsiteY13" fmla="*/ 3030513 h 4124610"/>
              <a:gd name="connsiteX14" fmla="*/ 5781066 w 5925415"/>
              <a:gd name="connsiteY14" fmla="*/ 2105833 h 4124610"/>
              <a:gd name="connsiteX15" fmla="*/ 5883164 w 5925415"/>
              <a:gd name="connsiteY15" fmla="*/ 1094097 h 4124610"/>
              <a:gd name="connsiteX16" fmla="*/ 4960651 w 5925415"/>
              <a:gd name="connsiteY16" fmla="*/ 1371883 h 4124610"/>
              <a:gd name="connsiteX17" fmla="*/ 4123924 w 5925415"/>
              <a:gd name="connsiteY17" fmla="*/ 1019002 h 4124610"/>
              <a:gd name="connsiteX18" fmla="*/ 4144861 w 5925415"/>
              <a:gd name="connsiteY18" fmla="*/ 520946 h 4124610"/>
              <a:gd name="connsiteX19" fmla="*/ 3873607 w 5925415"/>
              <a:gd name="connsiteY19" fmla="*/ 1196 h 4124610"/>
              <a:gd name="connsiteX20" fmla="*/ 3374680 w 5925415"/>
              <a:gd name="connsiteY20" fmla="*/ 672384 h 4124610"/>
              <a:gd name="connsiteX21" fmla="*/ 1624891 w 5925415"/>
              <a:gd name="connsiteY21" fmla="*/ 799671 h 4124610"/>
              <a:gd name="connsiteX22" fmla="*/ 32805 w 5925415"/>
              <a:gd name="connsiteY22" fmla="*/ 1816967 h 4124610"/>
              <a:gd name="connsiteX23" fmla="*/ 3 w 5925415"/>
              <a:gd name="connsiteY23" fmla="*/ 1878646 h 4124610"/>
              <a:gd name="connsiteX0" fmla="*/ 3 w 5925415"/>
              <a:gd name="connsiteY0" fmla="*/ 1882625 h 4128589"/>
              <a:gd name="connsiteX1" fmla="*/ 607147 w 5925415"/>
              <a:gd name="connsiteY1" fmla="*/ 2061123 h 4128589"/>
              <a:gd name="connsiteX2" fmla="*/ 611951 w 5925415"/>
              <a:gd name="connsiteY2" fmla="*/ 2066521 h 4128589"/>
              <a:gd name="connsiteX3" fmla="*/ 607569 w 5925415"/>
              <a:gd name="connsiteY3" fmla="*/ 2071445 h 4128589"/>
              <a:gd name="connsiteX4" fmla="*/ 425 w 5925415"/>
              <a:gd name="connsiteY4" fmla="*/ 2249943 h 4128589"/>
              <a:gd name="connsiteX5" fmla="*/ 33227 w 5925415"/>
              <a:gd name="connsiteY5" fmla="*/ 2311622 h 4128589"/>
              <a:gd name="connsiteX6" fmla="*/ 1625313 w 5925415"/>
              <a:gd name="connsiteY6" fmla="*/ 3328918 h 4128589"/>
              <a:gd name="connsiteX7" fmla="*/ 3375103 w 5925415"/>
              <a:gd name="connsiteY7" fmla="*/ 3456205 h 4128589"/>
              <a:gd name="connsiteX8" fmla="*/ 3874030 w 5925415"/>
              <a:gd name="connsiteY8" fmla="*/ 4127393 h 4128589"/>
              <a:gd name="connsiteX9" fmla="*/ 4145284 w 5925415"/>
              <a:gd name="connsiteY9" fmla="*/ 3607642 h 4128589"/>
              <a:gd name="connsiteX10" fmla="*/ 4733604 w 5925415"/>
              <a:gd name="connsiteY10" fmla="*/ 3141370 h 4128589"/>
              <a:gd name="connsiteX11" fmla="*/ 4124346 w 5925415"/>
              <a:gd name="connsiteY11" fmla="*/ 3109587 h 4128589"/>
              <a:gd name="connsiteX12" fmla="*/ 4961073 w 5925415"/>
              <a:gd name="connsiteY12" fmla="*/ 2756706 h 4128589"/>
              <a:gd name="connsiteX13" fmla="*/ 5883586 w 5925415"/>
              <a:gd name="connsiteY13" fmla="*/ 3034492 h 4128589"/>
              <a:gd name="connsiteX14" fmla="*/ 5781066 w 5925415"/>
              <a:gd name="connsiteY14" fmla="*/ 2109812 h 4128589"/>
              <a:gd name="connsiteX15" fmla="*/ 5883164 w 5925415"/>
              <a:gd name="connsiteY15" fmla="*/ 1098076 h 4128589"/>
              <a:gd name="connsiteX16" fmla="*/ 4960651 w 5925415"/>
              <a:gd name="connsiteY16" fmla="*/ 1375862 h 4128589"/>
              <a:gd name="connsiteX17" fmla="*/ 4123924 w 5925415"/>
              <a:gd name="connsiteY17" fmla="*/ 1022981 h 4128589"/>
              <a:gd name="connsiteX18" fmla="*/ 3873607 w 5925415"/>
              <a:gd name="connsiteY18" fmla="*/ 5175 h 4128589"/>
              <a:gd name="connsiteX19" fmla="*/ 3374680 w 5925415"/>
              <a:gd name="connsiteY19" fmla="*/ 676363 h 4128589"/>
              <a:gd name="connsiteX20" fmla="*/ 1624891 w 5925415"/>
              <a:gd name="connsiteY20" fmla="*/ 803650 h 4128589"/>
              <a:gd name="connsiteX21" fmla="*/ 32805 w 5925415"/>
              <a:gd name="connsiteY21" fmla="*/ 1820946 h 4128589"/>
              <a:gd name="connsiteX22" fmla="*/ 3 w 5925415"/>
              <a:gd name="connsiteY22" fmla="*/ 1882625 h 4128589"/>
              <a:gd name="connsiteX0" fmla="*/ 3 w 5925415"/>
              <a:gd name="connsiteY0" fmla="*/ 1277312 h 3523276"/>
              <a:gd name="connsiteX1" fmla="*/ 607147 w 5925415"/>
              <a:gd name="connsiteY1" fmla="*/ 1455810 h 3523276"/>
              <a:gd name="connsiteX2" fmla="*/ 611951 w 5925415"/>
              <a:gd name="connsiteY2" fmla="*/ 1461208 h 3523276"/>
              <a:gd name="connsiteX3" fmla="*/ 607569 w 5925415"/>
              <a:gd name="connsiteY3" fmla="*/ 1466132 h 3523276"/>
              <a:gd name="connsiteX4" fmla="*/ 425 w 5925415"/>
              <a:gd name="connsiteY4" fmla="*/ 1644630 h 3523276"/>
              <a:gd name="connsiteX5" fmla="*/ 33227 w 5925415"/>
              <a:gd name="connsiteY5" fmla="*/ 1706309 h 3523276"/>
              <a:gd name="connsiteX6" fmla="*/ 1625313 w 5925415"/>
              <a:gd name="connsiteY6" fmla="*/ 2723605 h 3523276"/>
              <a:gd name="connsiteX7" fmla="*/ 3375103 w 5925415"/>
              <a:gd name="connsiteY7" fmla="*/ 2850892 h 3523276"/>
              <a:gd name="connsiteX8" fmla="*/ 3874030 w 5925415"/>
              <a:gd name="connsiteY8" fmla="*/ 3522080 h 3523276"/>
              <a:gd name="connsiteX9" fmla="*/ 4145284 w 5925415"/>
              <a:gd name="connsiteY9" fmla="*/ 3002329 h 3523276"/>
              <a:gd name="connsiteX10" fmla="*/ 4733604 w 5925415"/>
              <a:gd name="connsiteY10" fmla="*/ 2536057 h 3523276"/>
              <a:gd name="connsiteX11" fmla="*/ 4124346 w 5925415"/>
              <a:gd name="connsiteY11" fmla="*/ 2504274 h 3523276"/>
              <a:gd name="connsiteX12" fmla="*/ 4961073 w 5925415"/>
              <a:gd name="connsiteY12" fmla="*/ 2151393 h 3523276"/>
              <a:gd name="connsiteX13" fmla="*/ 5883586 w 5925415"/>
              <a:gd name="connsiteY13" fmla="*/ 2429179 h 3523276"/>
              <a:gd name="connsiteX14" fmla="*/ 5781066 w 5925415"/>
              <a:gd name="connsiteY14" fmla="*/ 1504499 h 3523276"/>
              <a:gd name="connsiteX15" fmla="*/ 5883164 w 5925415"/>
              <a:gd name="connsiteY15" fmla="*/ 492763 h 3523276"/>
              <a:gd name="connsiteX16" fmla="*/ 4960651 w 5925415"/>
              <a:gd name="connsiteY16" fmla="*/ 770549 h 3523276"/>
              <a:gd name="connsiteX17" fmla="*/ 4123924 w 5925415"/>
              <a:gd name="connsiteY17" fmla="*/ 417668 h 3523276"/>
              <a:gd name="connsiteX18" fmla="*/ 3374680 w 5925415"/>
              <a:gd name="connsiteY18" fmla="*/ 71050 h 3523276"/>
              <a:gd name="connsiteX19" fmla="*/ 1624891 w 5925415"/>
              <a:gd name="connsiteY19" fmla="*/ 198337 h 3523276"/>
              <a:gd name="connsiteX20" fmla="*/ 32805 w 5925415"/>
              <a:gd name="connsiteY20" fmla="*/ 1215633 h 3523276"/>
              <a:gd name="connsiteX21" fmla="*/ 3 w 5925415"/>
              <a:gd name="connsiteY21" fmla="*/ 1277312 h 3523276"/>
              <a:gd name="connsiteX0" fmla="*/ 3 w 5925415"/>
              <a:gd name="connsiteY0" fmla="*/ 1277312 h 3523276"/>
              <a:gd name="connsiteX1" fmla="*/ 607147 w 5925415"/>
              <a:gd name="connsiteY1" fmla="*/ 1455810 h 3523276"/>
              <a:gd name="connsiteX2" fmla="*/ 611951 w 5925415"/>
              <a:gd name="connsiteY2" fmla="*/ 1461208 h 3523276"/>
              <a:gd name="connsiteX3" fmla="*/ 607569 w 5925415"/>
              <a:gd name="connsiteY3" fmla="*/ 1466132 h 3523276"/>
              <a:gd name="connsiteX4" fmla="*/ 425 w 5925415"/>
              <a:gd name="connsiteY4" fmla="*/ 1644630 h 3523276"/>
              <a:gd name="connsiteX5" fmla="*/ 33227 w 5925415"/>
              <a:gd name="connsiteY5" fmla="*/ 1706309 h 3523276"/>
              <a:gd name="connsiteX6" fmla="*/ 1625313 w 5925415"/>
              <a:gd name="connsiteY6" fmla="*/ 2723605 h 3523276"/>
              <a:gd name="connsiteX7" fmla="*/ 3375103 w 5925415"/>
              <a:gd name="connsiteY7" fmla="*/ 2850892 h 3523276"/>
              <a:gd name="connsiteX8" fmla="*/ 3874030 w 5925415"/>
              <a:gd name="connsiteY8" fmla="*/ 3522080 h 3523276"/>
              <a:gd name="connsiteX9" fmla="*/ 4145284 w 5925415"/>
              <a:gd name="connsiteY9" fmla="*/ 3002329 h 3523276"/>
              <a:gd name="connsiteX10" fmla="*/ 4733604 w 5925415"/>
              <a:gd name="connsiteY10" fmla="*/ 2536057 h 3523276"/>
              <a:gd name="connsiteX11" fmla="*/ 4124346 w 5925415"/>
              <a:gd name="connsiteY11" fmla="*/ 2504274 h 3523276"/>
              <a:gd name="connsiteX12" fmla="*/ 4961073 w 5925415"/>
              <a:gd name="connsiteY12" fmla="*/ 2151393 h 3523276"/>
              <a:gd name="connsiteX13" fmla="*/ 5883586 w 5925415"/>
              <a:gd name="connsiteY13" fmla="*/ 2429179 h 3523276"/>
              <a:gd name="connsiteX14" fmla="*/ 5781066 w 5925415"/>
              <a:gd name="connsiteY14" fmla="*/ 1504499 h 3523276"/>
              <a:gd name="connsiteX15" fmla="*/ 5883164 w 5925415"/>
              <a:gd name="connsiteY15" fmla="*/ 492763 h 3523276"/>
              <a:gd name="connsiteX16" fmla="*/ 4960651 w 5925415"/>
              <a:gd name="connsiteY16" fmla="*/ 770549 h 3523276"/>
              <a:gd name="connsiteX17" fmla="*/ 3374680 w 5925415"/>
              <a:gd name="connsiteY17" fmla="*/ 71050 h 3523276"/>
              <a:gd name="connsiteX18" fmla="*/ 1624891 w 5925415"/>
              <a:gd name="connsiteY18" fmla="*/ 198337 h 3523276"/>
              <a:gd name="connsiteX19" fmla="*/ 32805 w 5925415"/>
              <a:gd name="connsiteY19" fmla="*/ 1215633 h 3523276"/>
              <a:gd name="connsiteX20" fmla="*/ 3 w 5925415"/>
              <a:gd name="connsiteY20" fmla="*/ 1277312 h 3523276"/>
              <a:gd name="connsiteX0" fmla="*/ 3 w 5925415"/>
              <a:gd name="connsiteY0" fmla="*/ 1277312 h 3523276"/>
              <a:gd name="connsiteX1" fmla="*/ 607147 w 5925415"/>
              <a:gd name="connsiteY1" fmla="*/ 1455810 h 3523276"/>
              <a:gd name="connsiteX2" fmla="*/ 611951 w 5925415"/>
              <a:gd name="connsiteY2" fmla="*/ 1461208 h 3523276"/>
              <a:gd name="connsiteX3" fmla="*/ 607569 w 5925415"/>
              <a:gd name="connsiteY3" fmla="*/ 1466132 h 3523276"/>
              <a:gd name="connsiteX4" fmla="*/ 425 w 5925415"/>
              <a:gd name="connsiteY4" fmla="*/ 1644630 h 3523276"/>
              <a:gd name="connsiteX5" fmla="*/ 33227 w 5925415"/>
              <a:gd name="connsiteY5" fmla="*/ 1706309 h 3523276"/>
              <a:gd name="connsiteX6" fmla="*/ 1625313 w 5925415"/>
              <a:gd name="connsiteY6" fmla="*/ 2723605 h 3523276"/>
              <a:gd name="connsiteX7" fmla="*/ 3375103 w 5925415"/>
              <a:gd name="connsiteY7" fmla="*/ 2850892 h 3523276"/>
              <a:gd name="connsiteX8" fmla="*/ 3874030 w 5925415"/>
              <a:gd name="connsiteY8" fmla="*/ 3522080 h 3523276"/>
              <a:gd name="connsiteX9" fmla="*/ 4145284 w 5925415"/>
              <a:gd name="connsiteY9" fmla="*/ 3002329 h 3523276"/>
              <a:gd name="connsiteX10" fmla="*/ 4733604 w 5925415"/>
              <a:gd name="connsiteY10" fmla="*/ 2536057 h 3523276"/>
              <a:gd name="connsiteX11" fmla="*/ 4961073 w 5925415"/>
              <a:gd name="connsiteY11" fmla="*/ 2151393 h 3523276"/>
              <a:gd name="connsiteX12" fmla="*/ 5883586 w 5925415"/>
              <a:gd name="connsiteY12" fmla="*/ 2429179 h 3523276"/>
              <a:gd name="connsiteX13" fmla="*/ 5781066 w 5925415"/>
              <a:gd name="connsiteY13" fmla="*/ 1504499 h 3523276"/>
              <a:gd name="connsiteX14" fmla="*/ 5883164 w 5925415"/>
              <a:gd name="connsiteY14" fmla="*/ 492763 h 3523276"/>
              <a:gd name="connsiteX15" fmla="*/ 4960651 w 5925415"/>
              <a:gd name="connsiteY15" fmla="*/ 770549 h 3523276"/>
              <a:gd name="connsiteX16" fmla="*/ 3374680 w 5925415"/>
              <a:gd name="connsiteY16" fmla="*/ 71050 h 3523276"/>
              <a:gd name="connsiteX17" fmla="*/ 1624891 w 5925415"/>
              <a:gd name="connsiteY17" fmla="*/ 198337 h 3523276"/>
              <a:gd name="connsiteX18" fmla="*/ 32805 w 5925415"/>
              <a:gd name="connsiteY18" fmla="*/ 1215633 h 3523276"/>
              <a:gd name="connsiteX19" fmla="*/ 3 w 5925415"/>
              <a:gd name="connsiteY19" fmla="*/ 1277312 h 3523276"/>
              <a:gd name="connsiteX0" fmla="*/ 3 w 5925415"/>
              <a:gd name="connsiteY0" fmla="*/ 1277312 h 3523501"/>
              <a:gd name="connsiteX1" fmla="*/ 607147 w 5925415"/>
              <a:gd name="connsiteY1" fmla="*/ 1455810 h 3523501"/>
              <a:gd name="connsiteX2" fmla="*/ 611951 w 5925415"/>
              <a:gd name="connsiteY2" fmla="*/ 1461208 h 3523501"/>
              <a:gd name="connsiteX3" fmla="*/ 607569 w 5925415"/>
              <a:gd name="connsiteY3" fmla="*/ 1466132 h 3523501"/>
              <a:gd name="connsiteX4" fmla="*/ 425 w 5925415"/>
              <a:gd name="connsiteY4" fmla="*/ 1644630 h 3523501"/>
              <a:gd name="connsiteX5" fmla="*/ 33227 w 5925415"/>
              <a:gd name="connsiteY5" fmla="*/ 1706309 h 3523501"/>
              <a:gd name="connsiteX6" fmla="*/ 1625313 w 5925415"/>
              <a:gd name="connsiteY6" fmla="*/ 2723605 h 3523501"/>
              <a:gd name="connsiteX7" fmla="*/ 3375103 w 5925415"/>
              <a:gd name="connsiteY7" fmla="*/ 2850892 h 3523501"/>
              <a:gd name="connsiteX8" fmla="*/ 3874030 w 5925415"/>
              <a:gd name="connsiteY8" fmla="*/ 3522080 h 3523501"/>
              <a:gd name="connsiteX9" fmla="*/ 4145284 w 5925415"/>
              <a:gd name="connsiteY9" fmla="*/ 3002329 h 3523501"/>
              <a:gd name="connsiteX10" fmla="*/ 4961073 w 5925415"/>
              <a:gd name="connsiteY10" fmla="*/ 2151393 h 3523501"/>
              <a:gd name="connsiteX11" fmla="*/ 5883586 w 5925415"/>
              <a:gd name="connsiteY11" fmla="*/ 2429179 h 3523501"/>
              <a:gd name="connsiteX12" fmla="*/ 5781066 w 5925415"/>
              <a:gd name="connsiteY12" fmla="*/ 1504499 h 3523501"/>
              <a:gd name="connsiteX13" fmla="*/ 5883164 w 5925415"/>
              <a:gd name="connsiteY13" fmla="*/ 492763 h 3523501"/>
              <a:gd name="connsiteX14" fmla="*/ 4960651 w 5925415"/>
              <a:gd name="connsiteY14" fmla="*/ 770549 h 3523501"/>
              <a:gd name="connsiteX15" fmla="*/ 3374680 w 5925415"/>
              <a:gd name="connsiteY15" fmla="*/ 71050 h 3523501"/>
              <a:gd name="connsiteX16" fmla="*/ 1624891 w 5925415"/>
              <a:gd name="connsiteY16" fmla="*/ 198337 h 3523501"/>
              <a:gd name="connsiteX17" fmla="*/ 32805 w 5925415"/>
              <a:gd name="connsiteY17" fmla="*/ 1215633 h 3523501"/>
              <a:gd name="connsiteX18" fmla="*/ 3 w 5925415"/>
              <a:gd name="connsiteY18" fmla="*/ 1277312 h 3523501"/>
              <a:gd name="connsiteX0" fmla="*/ 3 w 5925415"/>
              <a:gd name="connsiteY0" fmla="*/ 1277312 h 3539460"/>
              <a:gd name="connsiteX1" fmla="*/ 607147 w 5925415"/>
              <a:gd name="connsiteY1" fmla="*/ 1455810 h 3539460"/>
              <a:gd name="connsiteX2" fmla="*/ 611951 w 5925415"/>
              <a:gd name="connsiteY2" fmla="*/ 1461208 h 3539460"/>
              <a:gd name="connsiteX3" fmla="*/ 607569 w 5925415"/>
              <a:gd name="connsiteY3" fmla="*/ 1466132 h 3539460"/>
              <a:gd name="connsiteX4" fmla="*/ 425 w 5925415"/>
              <a:gd name="connsiteY4" fmla="*/ 1644630 h 3539460"/>
              <a:gd name="connsiteX5" fmla="*/ 33227 w 5925415"/>
              <a:gd name="connsiteY5" fmla="*/ 1706309 h 3539460"/>
              <a:gd name="connsiteX6" fmla="*/ 1625313 w 5925415"/>
              <a:gd name="connsiteY6" fmla="*/ 2723605 h 3539460"/>
              <a:gd name="connsiteX7" fmla="*/ 3375103 w 5925415"/>
              <a:gd name="connsiteY7" fmla="*/ 2850892 h 3539460"/>
              <a:gd name="connsiteX8" fmla="*/ 3874030 w 5925415"/>
              <a:gd name="connsiteY8" fmla="*/ 3522080 h 3539460"/>
              <a:gd name="connsiteX9" fmla="*/ 4961073 w 5925415"/>
              <a:gd name="connsiteY9" fmla="*/ 2151393 h 3539460"/>
              <a:gd name="connsiteX10" fmla="*/ 5883586 w 5925415"/>
              <a:gd name="connsiteY10" fmla="*/ 2429179 h 3539460"/>
              <a:gd name="connsiteX11" fmla="*/ 5781066 w 5925415"/>
              <a:gd name="connsiteY11" fmla="*/ 1504499 h 3539460"/>
              <a:gd name="connsiteX12" fmla="*/ 5883164 w 5925415"/>
              <a:gd name="connsiteY12" fmla="*/ 492763 h 3539460"/>
              <a:gd name="connsiteX13" fmla="*/ 4960651 w 5925415"/>
              <a:gd name="connsiteY13" fmla="*/ 770549 h 3539460"/>
              <a:gd name="connsiteX14" fmla="*/ 3374680 w 5925415"/>
              <a:gd name="connsiteY14" fmla="*/ 71050 h 3539460"/>
              <a:gd name="connsiteX15" fmla="*/ 1624891 w 5925415"/>
              <a:gd name="connsiteY15" fmla="*/ 198337 h 3539460"/>
              <a:gd name="connsiteX16" fmla="*/ 32805 w 5925415"/>
              <a:gd name="connsiteY16" fmla="*/ 1215633 h 3539460"/>
              <a:gd name="connsiteX17" fmla="*/ 3 w 5925415"/>
              <a:gd name="connsiteY17" fmla="*/ 1277312 h 3539460"/>
              <a:gd name="connsiteX0" fmla="*/ 3 w 5925415"/>
              <a:gd name="connsiteY0" fmla="*/ 1277312 h 2921938"/>
              <a:gd name="connsiteX1" fmla="*/ 607147 w 5925415"/>
              <a:gd name="connsiteY1" fmla="*/ 1455810 h 2921938"/>
              <a:gd name="connsiteX2" fmla="*/ 611951 w 5925415"/>
              <a:gd name="connsiteY2" fmla="*/ 1461208 h 2921938"/>
              <a:gd name="connsiteX3" fmla="*/ 607569 w 5925415"/>
              <a:gd name="connsiteY3" fmla="*/ 1466132 h 2921938"/>
              <a:gd name="connsiteX4" fmla="*/ 425 w 5925415"/>
              <a:gd name="connsiteY4" fmla="*/ 1644630 h 2921938"/>
              <a:gd name="connsiteX5" fmla="*/ 33227 w 5925415"/>
              <a:gd name="connsiteY5" fmla="*/ 1706309 h 2921938"/>
              <a:gd name="connsiteX6" fmla="*/ 1625313 w 5925415"/>
              <a:gd name="connsiteY6" fmla="*/ 2723605 h 2921938"/>
              <a:gd name="connsiteX7" fmla="*/ 3375103 w 5925415"/>
              <a:gd name="connsiteY7" fmla="*/ 2850892 h 2921938"/>
              <a:gd name="connsiteX8" fmla="*/ 4961073 w 5925415"/>
              <a:gd name="connsiteY8" fmla="*/ 2151393 h 2921938"/>
              <a:gd name="connsiteX9" fmla="*/ 5883586 w 5925415"/>
              <a:gd name="connsiteY9" fmla="*/ 2429179 h 2921938"/>
              <a:gd name="connsiteX10" fmla="*/ 5781066 w 5925415"/>
              <a:gd name="connsiteY10" fmla="*/ 1504499 h 2921938"/>
              <a:gd name="connsiteX11" fmla="*/ 5883164 w 5925415"/>
              <a:gd name="connsiteY11" fmla="*/ 492763 h 2921938"/>
              <a:gd name="connsiteX12" fmla="*/ 4960651 w 5925415"/>
              <a:gd name="connsiteY12" fmla="*/ 770549 h 2921938"/>
              <a:gd name="connsiteX13" fmla="*/ 3374680 w 5925415"/>
              <a:gd name="connsiteY13" fmla="*/ 71050 h 2921938"/>
              <a:gd name="connsiteX14" fmla="*/ 1624891 w 5925415"/>
              <a:gd name="connsiteY14" fmla="*/ 198337 h 2921938"/>
              <a:gd name="connsiteX15" fmla="*/ 32805 w 5925415"/>
              <a:gd name="connsiteY15" fmla="*/ 1215633 h 2921938"/>
              <a:gd name="connsiteX16" fmla="*/ 3 w 5925415"/>
              <a:gd name="connsiteY16" fmla="*/ 1277312 h 2921938"/>
              <a:gd name="connsiteX0" fmla="*/ 3 w 5931819"/>
              <a:gd name="connsiteY0" fmla="*/ 1277312 h 2921941"/>
              <a:gd name="connsiteX1" fmla="*/ 607147 w 5931819"/>
              <a:gd name="connsiteY1" fmla="*/ 1455810 h 2921941"/>
              <a:gd name="connsiteX2" fmla="*/ 611951 w 5931819"/>
              <a:gd name="connsiteY2" fmla="*/ 1461208 h 2921941"/>
              <a:gd name="connsiteX3" fmla="*/ 607569 w 5931819"/>
              <a:gd name="connsiteY3" fmla="*/ 1466132 h 2921941"/>
              <a:gd name="connsiteX4" fmla="*/ 425 w 5931819"/>
              <a:gd name="connsiteY4" fmla="*/ 1644630 h 2921941"/>
              <a:gd name="connsiteX5" fmla="*/ 33227 w 5931819"/>
              <a:gd name="connsiteY5" fmla="*/ 1706309 h 2921941"/>
              <a:gd name="connsiteX6" fmla="*/ 1625313 w 5931819"/>
              <a:gd name="connsiteY6" fmla="*/ 2723605 h 2921941"/>
              <a:gd name="connsiteX7" fmla="*/ 3375103 w 5931819"/>
              <a:gd name="connsiteY7" fmla="*/ 2850892 h 2921941"/>
              <a:gd name="connsiteX8" fmla="*/ 4961073 w 5931819"/>
              <a:gd name="connsiteY8" fmla="*/ 2151393 h 2921941"/>
              <a:gd name="connsiteX9" fmla="*/ 5883586 w 5931819"/>
              <a:gd name="connsiteY9" fmla="*/ 2429179 h 2921941"/>
              <a:gd name="connsiteX10" fmla="*/ 5781066 w 5931819"/>
              <a:gd name="connsiteY10" fmla="*/ 1504499 h 2921941"/>
              <a:gd name="connsiteX11" fmla="*/ 5883164 w 5931819"/>
              <a:gd name="connsiteY11" fmla="*/ 492763 h 2921941"/>
              <a:gd name="connsiteX12" fmla="*/ 4866145 w 5931819"/>
              <a:gd name="connsiteY12" fmla="*/ 978491 h 2921941"/>
              <a:gd name="connsiteX13" fmla="*/ 3374680 w 5931819"/>
              <a:gd name="connsiteY13" fmla="*/ 71050 h 2921941"/>
              <a:gd name="connsiteX14" fmla="*/ 1624891 w 5931819"/>
              <a:gd name="connsiteY14" fmla="*/ 198337 h 2921941"/>
              <a:gd name="connsiteX15" fmla="*/ 32805 w 5931819"/>
              <a:gd name="connsiteY15" fmla="*/ 1215633 h 2921941"/>
              <a:gd name="connsiteX16" fmla="*/ 3 w 5931819"/>
              <a:gd name="connsiteY16" fmla="*/ 1277312 h 2921941"/>
              <a:gd name="connsiteX0" fmla="*/ 3 w 5931819"/>
              <a:gd name="connsiteY0" fmla="*/ 1277312 h 2921941"/>
              <a:gd name="connsiteX1" fmla="*/ 607147 w 5931819"/>
              <a:gd name="connsiteY1" fmla="*/ 1455810 h 2921941"/>
              <a:gd name="connsiteX2" fmla="*/ 611951 w 5931819"/>
              <a:gd name="connsiteY2" fmla="*/ 1461208 h 2921941"/>
              <a:gd name="connsiteX3" fmla="*/ 607569 w 5931819"/>
              <a:gd name="connsiteY3" fmla="*/ 1466132 h 2921941"/>
              <a:gd name="connsiteX4" fmla="*/ 425 w 5931819"/>
              <a:gd name="connsiteY4" fmla="*/ 1644630 h 2921941"/>
              <a:gd name="connsiteX5" fmla="*/ 33227 w 5931819"/>
              <a:gd name="connsiteY5" fmla="*/ 1706309 h 2921941"/>
              <a:gd name="connsiteX6" fmla="*/ 1625313 w 5931819"/>
              <a:gd name="connsiteY6" fmla="*/ 2723605 h 2921941"/>
              <a:gd name="connsiteX7" fmla="*/ 3375103 w 5931819"/>
              <a:gd name="connsiteY7" fmla="*/ 2850892 h 2921941"/>
              <a:gd name="connsiteX8" fmla="*/ 4891761 w 5931819"/>
              <a:gd name="connsiteY8" fmla="*/ 1943458 h 2921941"/>
              <a:gd name="connsiteX9" fmla="*/ 5883586 w 5931819"/>
              <a:gd name="connsiteY9" fmla="*/ 2429179 h 2921941"/>
              <a:gd name="connsiteX10" fmla="*/ 5781066 w 5931819"/>
              <a:gd name="connsiteY10" fmla="*/ 1504499 h 2921941"/>
              <a:gd name="connsiteX11" fmla="*/ 5883164 w 5931819"/>
              <a:gd name="connsiteY11" fmla="*/ 492763 h 2921941"/>
              <a:gd name="connsiteX12" fmla="*/ 4866145 w 5931819"/>
              <a:gd name="connsiteY12" fmla="*/ 978491 h 2921941"/>
              <a:gd name="connsiteX13" fmla="*/ 3374680 w 5931819"/>
              <a:gd name="connsiteY13" fmla="*/ 71050 h 2921941"/>
              <a:gd name="connsiteX14" fmla="*/ 1624891 w 5931819"/>
              <a:gd name="connsiteY14" fmla="*/ 198337 h 2921941"/>
              <a:gd name="connsiteX15" fmla="*/ 32805 w 5931819"/>
              <a:gd name="connsiteY15" fmla="*/ 1215633 h 2921941"/>
              <a:gd name="connsiteX16" fmla="*/ 3 w 5931819"/>
              <a:gd name="connsiteY16" fmla="*/ 1277312 h 2921941"/>
              <a:gd name="connsiteX0" fmla="*/ 3 w 5976260"/>
              <a:gd name="connsiteY0" fmla="*/ 1277312 h 2921941"/>
              <a:gd name="connsiteX1" fmla="*/ 607147 w 5976260"/>
              <a:gd name="connsiteY1" fmla="*/ 1455810 h 2921941"/>
              <a:gd name="connsiteX2" fmla="*/ 611951 w 5976260"/>
              <a:gd name="connsiteY2" fmla="*/ 1461208 h 2921941"/>
              <a:gd name="connsiteX3" fmla="*/ 607569 w 5976260"/>
              <a:gd name="connsiteY3" fmla="*/ 1466132 h 2921941"/>
              <a:gd name="connsiteX4" fmla="*/ 425 w 5976260"/>
              <a:gd name="connsiteY4" fmla="*/ 1644630 h 2921941"/>
              <a:gd name="connsiteX5" fmla="*/ 33227 w 5976260"/>
              <a:gd name="connsiteY5" fmla="*/ 1706309 h 2921941"/>
              <a:gd name="connsiteX6" fmla="*/ 1625313 w 5976260"/>
              <a:gd name="connsiteY6" fmla="*/ 2723605 h 2921941"/>
              <a:gd name="connsiteX7" fmla="*/ 3375103 w 5976260"/>
              <a:gd name="connsiteY7" fmla="*/ 2850892 h 2921941"/>
              <a:gd name="connsiteX8" fmla="*/ 4891761 w 5976260"/>
              <a:gd name="connsiteY8" fmla="*/ 1943458 h 2921941"/>
              <a:gd name="connsiteX9" fmla="*/ 5883586 w 5976260"/>
              <a:gd name="connsiteY9" fmla="*/ 2429179 h 2921941"/>
              <a:gd name="connsiteX10" fmla="*/ 5781066 w 5976260"/>
              <a:gd name="connsiteY10" fmla="*/ 1504499 h 2921941"/>
              <a:gd name="connsiteX11" fmla="*/ 5933572 w 5976260"/>
              <a:gd name="connsiteY11" fmla="*/ 228121 h 2921941"/>
              <a:gd name="connsiteX12" fmla="*/ 4866145 w 5976260"/>
              <a:gd name="connsiteY12" fmla="*/ 978491 h 2921941"/>
              <a:gd name="connsiteX13" fmla="*/ 3374680 w 5976260"/>
              <a:gd name="connsiteY13" fmla="*/ 71050 h 2921941"/>
              <a:gd name="connsiteX14" fmla="*/ 1624891 w 5976260"/>
              <a:gd name="connsiteY14" fmla="*/ 198337 h 2921941"/>
              <a:gd name="connsiteX15" fmla="*/ 32805 w 5976260"/>
              <a:gd name="connsiteY15" fmla="*/ 1215633 h 2921941"/>
              <a:gd name="connsiteX16" fmla="*/ 3 w 5976260"/>
              <a:gd name="connsiteY16" fmla="*/ 1277312 h 2921941"/>
              <a:gd name="connsiteX0" fmla="*/ 3 w 5991068"/>
              <a:gd name="connsiteY0" fmla="*/ 1277312 h 2921941"/>
              <a:gd name="connsiteX1" fmla="*/ 607147 w 5991068"/>
              <a:gd name="connsiteY1" fmla="*/ 1455810 h 2921941"/>
              <a:gd name="connsiteX2" fmla="*/ 611951 w 5991068"/>
              <a:gd name="connsiteY2" fmla="*/ 1461208 h 2921941"/>
              <a:gd name="connsiteX3" fmla="*/ 607569 w 5991068"/>
              <a:gd name="connsiteY3" fmla="*/ 1466132 h 2921941"/>
              <a:gd name="connsiteX4" fmla="*/ 425 w 5991068"/>
              <a:gd name="connsiteY4" fmla="*/ 1644630 h 2921941"/>
              <a:gd name="connsiteX5" fmla="*/ 33227 w 5991068"/>
              <a:gd name="connsiteY5" fmla="*/ 1706309 h 2921941"/>
              <a:gd name="connsiteX6" fmla="*/ 1625313 w 5991068"/>
              <a:gd name="connsiteY6" fmla="*/ 2723605 h 2921941"/>
              <a:gd name="connsiteX7" fmla="*/ 3375103 w 5991068"/>
              <a:gd name="connsiteY7" fmla="*/ 2850892 h 2921941"/>
              <a:gd name="connsiteX8" fmla="*/ 4891761 w 5991068"/>
              <a:gd name="connsiteY8" fmla="*/ 1943458 h 2921941"/>
              <a:gd name="connsiteX9" fmla="*/ 5952898 w 5991068"/>
              <a:gd name="connsiteY9" fmla="*/ 2763135 h 2921941"/>
              <a:gd name="connsiteX10" fmla="*/ 5781066 w 5991068"/>
              <a:gd name="connsiteY10" fmla="*/ 1504499 h 2921941"/>
              <a:gd name="connsiteX11" fmla="*/ 5933572 w 5991068"/>
              <a:gd name="connsiteY11" fmla="*/ 228121 h 2921941"/>
              <a:gd name="connsiteX12" fmla="*/ 4866145 w 5991068"/>
              <a:gd name="connsiteY12" fmla="*/ 978491 h 2921941"/>
              <a:gd name="connsiteX13" fmla="*/ 3374680 w 5991068"/>
              <a:gd name="connsiteY13" fmla="*/ 71050 h 2921941"/>
              <a:gd name="connsiteX14" fmla="*/ 1624891 w 5991068"/>
              <a:gd name="connsiteY14" fmla="*/ 198337 h 2921941"/>
              <a:gd name="connsiteX15" fmla="*/ 32805 w 5991068"/>
              <a:gd name="connsiteY15" fmla="*/ 1215633 h 2921941"/>
              <a:gd name="connsiteX16" fmla="*/ 3 w 5991068"/>
              <a:gd name="connsiteY16" fmla="*/ 1277312 h 292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91068" h="2921941">
                <a:moveTo>
                  <a:pt x="3" y="1277312"/>
                </a:moveTo>
                <a:cubicBezTo>
                  <a:pt x="1523" y="1386307"/>
                  <a:pt x="529172" y="1405728"/>
                  <a:pt x="607147" y="1455810"/>
                </a:cubicBezTo>
                <a:lnTo>
                  <a:pt x="611951" y="1461208"/>
                </a:lnTo>
                <a:lnTo>
                  <a:pt x="607569" y="1466132"/>
                </a:lnTo>
                <a:cubicBezTo>
                  <a:pt x="529594" y="1516215"/>
                  <a:pt x="1945" y="1535636"/>
                  <a:pt x="425" y="1644630"/>
                </a:cubicBezTo>
                <a:cubicBezTo>
                  <a:pt x="192" y="1661236"/>
                  <a:pt x="10166" y="1681505"/>
                  <a:pt x="33227" y="1706309"/>
                </a:cubicBezTo>
                <a:cubicBezTo>
                  <a:pt x="217714" y="1904732"/>
                  <a:pt x="1068333" y="2532837"/>
                  <a:pt x="1625313" y="2723605"/>
                </a:cubicBezTo>
                <a:cubicBezTo>
                  <a:pt x="2182293" y="2914370"/>
                  <a:pt x="2711245" y="2989158"/>
                  <a:pt x="3375103" y="2850892"/>
                </a:cubicBezTo>
                <a:cubicBezTo>
                  <a:pt x="3931063" y="2755523"/>
                  <a:pt x="4462129" y="1958084"/>
                  <a:pt x="4891761" y="1943458"/>
                </a:cubicBezTo>
                <a:cubicBezTo>
                  <a:pt x="5321394" y="1928832"/>
                  <a:pt x="5804681" y="2836295"/>
                  <a:pt x="5952898" y="2763135"/>
                </a:cubicBezTo>
                <a:cubicBezTo>
                  <a:pt x="6101116" y="2689975"/>
                  <a:pt x="5769034" y="1681450"/>
                  <a:pt x="5781066" y="1504499"/>
                </a:cubicBezTo>
                <a:cubicBezTo>
                  <a:pt x="5780996" y="1181763"/>
                  <a:pt x="6086059" y="315789"/>
                  <a:pt x="5933572" y="228121"/>
                </a:cubicBezTo>
                <a:cubicBezTo>
                  <a:pt x="5781085" y="140453"/>
                  <a:pt x="5292627" y="1004669"/>
                  <a:pt x="4866145" y="978491"/>
                </a:cubicBezTo>
                <a:cubicBezTo>
                  <a:pt x="4439663" y="952313"/>
                  <a:pt x="3930640" y="166419"/>
                  <a:pt x="3374680" y="71050"/>
                </a:cubicBezTo>
                <a:cubicBezTo>
                  <a:pt x="2710823" y="-67216"/>
                  <a:pt x="2181870" y="7573"/>
                  <a:pt x="1624891" y="198337"/>
                </a:cubicBezTo>
                <a:cubicBezTo>
                  <a:pt x="1067911" y="389105"/>
                  <a:pt x="217292" y="1017210"/>
                  <a:pt x="32805" y="1215633"/>
                </a:cubicBezTo>
                <a:cubicBezTo>
                  <a:pt x="9744" y="1240437"/>
                  <a:pt x="-230" y="1260706"/>
                  <a:pt x="3" y="127731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8374ACA-8DD1-ACE8-A843-2FB5E64E905F}"/>
              </a:ext>
            </a:extLst>
          </p:cNvPr>
          <p:cNvSpPr/>
          <p:nvPr/>
        </p:nvSpPr>
        <p:spPr>
          <a:xfrm rot="16200000" flipH="1">
            <a:off x="9316844" y="966390"/>
            <a:ext cx="1811287" cy="883394"/>
          </a:xfrm>
          <a:custGeom>
            <a:avLst/>
            <a:gdLst>
              <a:gd name="connsiteX0" fmla="*/ 3 w 5924267"/>
              <a:gd name="connsiteY0" fmla="*/ 1878646 h 4124610"/>
              <a:gd name="connsiteX1" fmla="*/ 607147 w 5924267"/>
              <a:gd name="connsiteY1" fmla="*/ 2057144 h 4124610"/>
              <a:gd name="connsiteX2" fmla="*/ 611951 w 5924267"/>
              <a:gd name="connsiteY2" fmla="*/ 2062542 h 4124610"/>
              <a:gd name="connsiteX3" fmla="*/ 607569 w 5924267"/>
              <a:gd name="connsiteY3" fmla="*/ 2067466 h 4124610"/>
              <a:gd name="connsiteX4" fmla="*/ 425 w 5924267"/>
              <a:gd name="connsiteY4" fmla="*/ 2245964 h 4124610"/>
              <a:gd name="connsiteX5" fmla="*/ 33227 w 5924267"/>
              <a:gd name="connsiteY5" fmla="*/ 2307643 h 4124610"/>
              <a:gd name="connsiteX6" fmla="*/ 1625313 w 5924267"/>
              <a:gd name="connsiteY6" fmla="*/ 3324939 h 4124610"/>
              <a:gd name="connsiteX7" fmla="*/ 3375103 w 5924267"/>
              <a:gd name="connsiteY7" fmla="*/ 3452226 h 4124610"/>
              <a:gd name="connsiteX8" fmla="*/ 3874030 w 5924267"/>
              <a:gd name="connsiteY8" fmla="*/ 4123414 h 4124610"/>
              <a:gd name="connsiteX9" fmla="*/ 4145284 w 5924267"/>
              <a:gd name="connsiteY9" fmla="*/ 3603663 h 4124610"/>
              <a:gd name="connsiteX10" fmla="*/ 4733604 w 5924267"/>
              <a:gd name="connsiteY10" fmla="*/ 3137391 h 4124610"/>
              <a:gd name="connsiteX11" fmla="*/ 4124346 w 5924267"/>
              <a:gd name="connsiteY11" fmla="*/ 3105608 h 4124610"/>
              <a:gd name="connsiteX12" fmla="*/ 4961073 w 5924267"/>
              <a:gd name="connsiteY12" fmla="*/ 2752727 h 4124610"/>
              <a:gd name="connsiteX13" fmla="*/ 5883586 w 5924267"/>
              <a:gd name="connsiteY13" fmla="*/ 3030513 h 4124610"/>
              <a:gd name="connsiteX14" fmla="*/ 5351295 w 5924267"/>
              <a:gd name="connsiteY14" fmla="*/ 2092802 h 4124610"/>
              <a:gd name="connsiteX15" fmla="*/ 5339994 w 5924267"/>
              <a:gd name="connsiteY15" fmla="*/ 2061725 h 4124610"/>
              <a:gd name="connsiteX16" fmla="*/ 5350873 w 5924267"/>
              <a:gd name="connsiteY16" fmla="*/ 2031808 h 4124610"/>
              <a:gd name="connsiteX17" fmla="*/ 5883164 w 5924267"/>
              <a:gd name="connsiteY17" fmla="*/ 1094097 h 4124610"/>
              <a:gd name="connsiteX18" fmla="*/ 4960651 w 5924267"/>
              <a:gd name="connsiteY18" fmla="*/ 1371883 h 4124610"/>
              <a:gd name="connsiteX19" fmla="*/ 4123924 w 5924267"/>
              <a:gd name="connsiteY19" fmla="*/ 1019002 h 4124610"/>
              <a:gd name="connsiteX20" fmla="*/ 4733182 w 5924267"/>
              <a:gd name="connsiteY20" fmla="*/ 987219 h 4124610"/>
              <a:gd name="connsiteX21" fmla="*/ 4144861 w 5924267"/>
              <a:gd name="connsiteY21" fmla="*/ 520946 h 4124610"/>
              <a:gd name="connsiteX22" fmla="*/ 3873607 w 5924267"/>
              <a:gd name="connsiteY22" fmla="*/ 1196 h 4124610"/>
              <a:gd name="connsiteX23" fmla="*/ 3374680 w 5924267"/>
              <a:gd name="connsiteY23" fmla="*/ 672384 h 4124610"/>
              <a:gd name="connsiteX24" fmla="*/ 1624891 w 5924267"/>
              <a:gd name="connsiteY24" fmla="*/ 799671 h 4124610"/>
              <a:gd name="connsiteX25" fmla="*/ 32805 w 5924267"/>
              <a:gd name="connsiteY25" fmla="*/ 1816967 h 4124610"/>
              <a:gd name="connsiteX26" fmla="*/ 3 w 5924267"/>
              <a:gd name="connsiteY26" fmla="*/ 1878646 h 4124610"/>
              <a:gd name="connsiteX0" fmla="*/ 3 w 6041145"/>
              <a:gd name="connsiteY0" fmla="*/ 1878646 h 4124610"/>
              <a:gd name="connsiteX1" fmla="*/ 607147 w 6041145"/>
              <a:gd name="connsiteY1" fmla="*/ 2057144 h 4124610"/>
              <a:gd name="connsiteX2" fmla="*/ 611951 w 6041145"/>
              <a:gd name="connsiteY2" fmla="*/ 2062542 h 4124610"/>
              <a:gd name="connsiteX3" fmla="*/ 607569 w 6041145"/>
              <a:gd name="connsiteY3" fmla="*/ 2067466 h 4124610"/>
              <a:gd name="connsiteX4" fmla="*/ 425 w 6041145"/>
              <a:gd name="connsiteY4" fmla="*/ 2245964 h 4124610"/>
              <a:gd name="connsiteX5" fmla="*/ 33227 w 6041145"/>
              <a:gd name="connsiteY5" fmla="*/ 2307643 h 4124610"/>
              <a:gd name="connsiteX6" fmla="*/ 1625313 w 6041145"/>
              <a:gd name="connsiteY6" fmla="*/ 3324939 h 4124610"/>
              <a:gd name="connsiteX7" fmla="*/ 3375103 w 6041145"/>
              <a:gd name="connsiteY7" fmla="*/ 3452226 h 4124610"/>
              <a:gd name="connsiteX8" fmla="*/ 3874030 w 6041145"/>
              <a:gd name="connsiteY8" fmla="*/ 4123414 h 4124610"/>
              <a:gd name="connsiteX9" fmla="*/ 4145284 w 6041145"/>
              <a:gd name="connsiteY9" fmla="*/ 3603663 h 4124610"/>
              <a:gd name="connsiteX10" fmla="*/ 4733604 w 6041145"/>
              <a:gd name="connsiteY10" fmla="*/ 3137391 h 4124610"/>
              <a:gd name="connsiteX11" fmla="*/ 4124346 w 6041145"/>
              <a:gd name="connsiteY11" fmla="*/ 3105608 h 4124610"/>
              <a:gd name="connsiteX12" fmla="*/ 4961073 w 6041145"/>
              <a:gd name="connsiteY12" fmla="*/ 2752727 h 4124610"/>
              <a:gd name="connsiteX13" fmla="*/ 5883586 w 6041145"/>
              <a:gd name="connsiteY13" fmla="*/ 3030513 h 4124610"/>
              <a:gd name="connsiteX14" fmla="*/ 5351295 w 6041145"/>
              <a:gd name="connsiteY14" fmla="*/ 2092802 h 4124610"/>
              <a:gd name="connsiteX15" fmla="*/ 5339994 w 6041145"/>
              <a:gd name="connsiteY15" fmla="*/ 2061725 h 4124610"/>
              <a:gd name="connsiteX16" fmla="*/ 5955780 w 6041145"/>
              <a:gd name="connsiteY16" fmla="*/ 1968807 h 4124610"/>
              <a:gd name="connsiteX17" fmla="*/ 5883164 w 6041145"/>
              <a:gd name="connsiteY17" fmla="*/ 1094097 h 4124610"/>
              <a:gd name="connsiteX18" fmla="*/ 4960651 w 6041145"/>
              <a:gd name="connsiteY18" fmla="*/ 1371883 h 4124610"/>
              <a:gd name="connsiteX19" fmla="*/ 4123924 w 6041145"/>
              <a:gd name="connsiteY19" fmla="*/ 1019002 h 4124610"/>
              <a:gd name="connsiteX20" fmla="*/ 4733182 w 6041145"/>
              <a:gd name="connsiteY20" fmla="*/ 987219 h 4124610"/>
              <a:gd name="connsiteX21" fmla="*/ 4144861 w 6041145"/>
              <a:gd name="connsiteY21" fmla="*/ 520946 h 4124610"/>
              <a:gd name="connsiteX22" fmla="*/ 3873607 w 6041145"/>
              <a:gd name="connsiteY22" fmla="*/ 1196 h 4124610"/>
              <a:gd name="connsiteX23" fmla="*/ 3374680 w 6041145"/>
              <a:gd name="connsiteY23" fmla="*/ 672384 h 4124610"/>
              <a:gd name="connsiteX24" fmla="*/ 1624891 w 6041145"/>
              <a:gd name="connsiteY24" fmla="*/ 799671 h 4124610"/>
              <a:gd name="connsiteX25" fmla="*/ 32805 w 6041145"/>
              <a:gd name="connsiteY25" fmla="*/ 1816967 h 4124610"/>
              <a:gd name="connsiteX26" fmla="*/ 3 w 6041145"/>
              <a:gd name="connsiteY26" fmla="*/ 1878646 h 4124610"/>
              <a:gd name="connsiteX0" fmla="*/ 3 w 6059552"/>
              <a:gd name="connsiteY0" fmla="*/ 1878646 h 4124610"/>
              <a:gd name="connsiteX1" fmla="*/ 607147 w 6059552"/>
              <a:gd name="connsiteY1" fmla="*/ 2057144 h 4124610"/>
              <a:gd name="connsiteX2" fmla="*/ 611951 w 6059552"/>
              <a:gd name="connsiteY2" fmla="*/ 2062542 h 4124610"/>
              <a:gd name="connsiteX3" fmla="*/ 607569 w 6059552"/>
              <a:gd name="connsiteY3" fmla="*/ 2067466 h 4124610"/>
              <a:gd name="connsiteX4" fmla="*/ 425 w 6059552"/>
              <a:gd name="connsiteY4" fmla="*/ 2245964 h 4124610"/>
              <a:gd name="connsiteX5" fmla="*/ 33227 w 6059552"/>
              <a:gd name="connsiteY5" fmla="*/ 2307643 h 4124610"/>
              <a:gd name="connsiteX6" fmla="*/ 1625313 w 6059552"/>
              <a:gd name="connsiteY6" fmla="*/ 3324939 h 4124610"/>
              <a:gd name="connsiteX7" fmla="*/ 3375103 w 6059552"/>
              <a:gd name="connsiteY7" fmla="*/ 3452226 h 4124610"/>
              <a:gd name="connsiteX8" fmla="*/ 3874030 w 6059552"/>
              <a:gd name="connsiteY8" fmla="*/ 4123414 h 4124610"/>
              <a:gd name="connsiteX9" fmla="*/ 4145284 w 6059552"/>
              <a:gd name="connsiteY9" fmla="*/ 3603663 h 4124610"/>
              <a:gd name="connsiteX10" fmla="*/ 4733604 w 6059552"/>
              <a:gd name="connsiteY10" fmla="*/ 3137391 h 4124610"/>
              <a:gd name="connsiteX11" fmla="*/ 4124346 w 6059552"/>
              <a:gd name="connsiteY11" fmla="*/ 3105608 h 4124610"/>
              <a:gd name="connsiteX12" fmla="*/ 4961073 w 6059552"/>
              <a:gd name="connsiteY12" fmla="*/ 2752727 h 4124610"/>
              <a:gd name="connsiteX13" fmla="*/ 5883586 w 6059552"/>
              <a:gd name="connsiteY13" fmla="*/ 3030513 h 4124610"/>
              <a:gd name="connsiteX14" fmla="*/ 5981408 w 6059552"/>
              <a:gd name="connsiteY14" fmla="*/ 2143218 h 4124610"/>
              <a:gd name="connsiteX15" fmla="*/ 5339994 w 6059552"/>
              <a:gd name="connsiteY15" fmla="*/ 2061725 h 4124610"/>
              <a:gd name="connsiteX16" fmla="*/ 5955780 w 6059552"/>
              <a:gd name="connsiteY16" fmla="*/ 1968807 h 4124610"/>
              <a:gd name="connsiteX17" fmla="*/ 5883164 w 6059552"/>
              <a:gd name="connsiteY17" fmla="*/ 1094097 h 4124610"/>
              <a:gd name="connsiteX18" fmla="*/ 4960651 w 6059552"/>
              <a:gd name="connsiteY18" fmla="*/ 1371883 h 4124610"/>
              <a:gd name="connsiteX19" fmla="*/ 4123924 w 6059552"/>
              <a:gd name="connsiteY19" fmla="*/ 1019002 h 4124610"/>
              <a:gd name="connsiteX20" fmla="*/ 4733182 w 6059552"/>
              <a:gd name="connsiteY20" fmla="*/ 987219 h 4124610"/>
              <a:gd name="connsiteX21" fmla="*/ 4144861 w 6059552"/>
              <a:gd name="connsiteY21" fmla="*/ 520946 h 4124610"/>
              <a:gd name="connsiteX22" fmla="*/ 3873607 w 6059552"/>
              <a:gd name="connsiteY22" fmla="*/ 1196 h 4124610"/>
              <a:gd name="connsiteX23" fmla="*/ 3374680 w 6059552"/>
              <a:gd name="connsiteY23" fmla="*/ 672384 h 4124610"/>
              <a:gd name="connsiteX24" fmla="*/ 1624891 w 6059552"/>
              <a:gd name="connsiteY24" fmla="*/ 799671 h 4124610"/>
              <a:gd name="connsiteX25" fmla="*/ 32805 w 6059552"/>
              <a:gd name="connsiteY25" fmla="*/ 1816967 h 4124610"/>
              <a:gd name="connsiteX26" fmla="*/ 3 w 6059552"/>
              <a:gd name="connsiteY26" fmla="*/ 1878646 h 4124610"/>
              <a:gd name="connsiteX0" fmla="*/ 3 w 6041145"/>
              <a:gd name="connsiteY0" fmla="*/ 1878646 h 4124610"/>
              <a:gd name="connsiteX1" fmla="*/ 607147 w 6041145"/>
              <a:gd name="connsiteY1" fmla="*/ 2057144 h 4124610"/>
              <a:gd name="connsiteX2" fmla="*/ 611951 w 6041145"/>
              <a:gd name="connsiteY2" fmla="*/ 2062542 h 4124610"/>
              <a:gd name="connsiteX3" fmla="*/ 607569 w 6041145"/>
              <a:gd name="connsiteY3" fmla="*/ 2067466 h 4124610"/>
              <a:gd name="connsiteX4" fmla="*/ 425 w 6041145"/>
              <a:gd name="connsiteY4" fmla="*/ 2245964 h 4124610"/>
              <a:gd name="connsiteX5" fmla="*/ 33227 w 6041145"/>
              <a:gd name="connsiteY5" fmla="*/ 2307643 h 4124610"/>
              <a:gd name="connsiteX6" fmla="*/ 1625313 w 6041145"/>
              <a:gd name="connsiteY6" fmla="*/ 3324939 h 4124610"/>
              <a:gd name="connsiteX7" fmla="*/ 3375103 w 6041145"/>
              <a:gd name="connsiteY7" fmla="*/ 3452226 h 4124610"/>
              <a:gd name="connsiteX8" fmla="*/ 3874030 w 6041145"/>
              <a:gd name="connsiteY8" fmla="*/ 4123414 h 4124610"/>
              <a:gd name="connsiteX9" fmla="*/ 4145284 w 6041145"/>
              <a:gd name="connsiteY9" fmla="*/ 3603663 h 4124610"/>
              <a:gd name="connsiteX10" fmla="*/ 4733604 w 6041145"/>
              <a:gd name="connsiteY10" fmla="*/ 3137391 h 4124610"/>
              <a:gd name="connsiteX11" fmla="*/ 4124346 w 6041145"/>
              <a:gd name="connsiteY11" fmla="*/ 3105608 h 4124610"/>
              <a:gd name="connsiteX12" fmla="*/ 4961073 w 6041145"/>
              <a:gd name="connsiteY12" fmla="*/ 2752727 h 4124610"/>
              <a:gd name="connsiteX13" fmla="*/ 5883586 w 6041145"/>
              <a:gd name="connsiteY13" fmla="*/ 3030513 h 4124610"/>
              <a:gd name="connsiteX14" fmla="*/ 5339994 w 6041145"/>
              <a:gd name="connsiteY14" fmla="*/ 2061725 h 4124610"/>
              <a:gd name="connsiteX15" fmla="*/ 5955780 w 6041145"/>
              <a:gd name="connsiteY15" fmla="*/ 1968807 h 4124610"/>
              <a:gd name="connsiteX16" fmla="*/ 5883164 w 6041145"/>
              <a:gd name="connsiteY16" fmla="*/ 1094097 h 4124610"/>
              <a:gd name="connsiteX17" fmla="*/ 4960651 w 6041145"/>
              <a:gd name="connsiteY17" fmla="*/ 1371883 h 4124610"/>
              <a:gd name="connsiteX18" fmla="*/ 4123924 w 6041145"/>
              <a:gd name="connsiteY18" fmla="*/ 1019002 h 4124610"/>
              <a:gd name="connsiteX19" fmla="*/ 4733182 w 6041145"/>
              <a:gd name="connsiteY19" fmla="*/ 987219 h 4124610"/>
              <a:gd name="connsiteX20" fmla="*/ 4144861 w 6041145"/>
              <a:gd name="connsiteY20" fmla="*/ 520946 h 4124610"/>
              <a:gd name="connsiteX21" fmla="*/ 3873607 w 6041145"/>
              <a:gd name="connsiteY21" fmla="*/ 1196 h 4124610"/>
              <a:gd name="connsiteX22" fmla="*/ 3374680 w 6041145"/>
              <a:gd name="connsiteY22" fmla="*/ 672384 h 4124610"/>
              <a:gd name="connsiteX23" fmla="*/ 1624891 w 6041145"/>
              <a:gd name="connsiteY23" fmla="*/ 799671 h 4124610"/>
              <a:gd name="connsiteX24" fmla="*/ 32805 w 6041145"/>
              <a:gd name="connsiteY24" fmla="*/ 1816967 h 4124610"/>
              <a:gd name="connsiteX25" fmla="*/ 3 w 6041145"/>
              <a:gd name="connsiteY25" fmla="*/ 1878646 h 4124610"/>
              <a:gd name="connsiteX0" fmla="*/ 3 w 5888111"/>
              <a:gd name="connsiteY0" fmla="*/ 1878646 h 4124610"/>
              <a:gd name="connsiteX1" fmla="*/ 607147 w 5888111"/>
              <a:gd name="connsiteY1" fmla="*/ 2057144 h 4124610"/>
              <a:gd name="connsiteX2" fmla="*/ 611951 w 5888111"/>
              <a:gd name="connsiteY2" fmla="*/ 2062542 h 4124610"/>
              <a:gd name="connsiteX3" fmla="*/ 607569 w 5888111"/>
              <a:gd name="connsiteY3" fmla="*/ 2067466 h 4124610"/>
              <a:gd name="connsiteX4" fmla="*/ 425 w 5888111"/>
              <a:gd name="connsiteY4" fmla="*/ 2245964 h 4124610"/>
              <a:gd name="connsiteX5" fmla="*/ 33227 w 5888111"/>
              <a:gd name="connsiteY5" fmla="*/ 2307643 h 4124610"/>
              <a:gd name="connsiteX6" fmla="*/ 1625313 w 5888111"/>
              <a:gd name="connsiteY6" fmla="*/ 3324939 h 4124610"/>
              <a:gd name="connsiteX7" fmla="*/ 3375103 w 5888111"/>
              <a:gd name="connsiteY7" fmla="*/ 3452226 h 4124610"/>
              <a:gd name="connsiteX8" fmla="*/ 3874030 w 5888111"/>
              <a:gd name="connsiteY8" fmla="*/ 4123414 h 4124610"/>
              <a:gd name="connsiteX9" fmla="*/ 4145284 w 5888111"/>
              <a:gd name="connsiteY9" fmla="*/ 3603663 h 4124610"/>
              <a:gd name="connsiteX10" fmla="*/ 4733604 w 5888111"/>
              <a:gd name="connsiteY10" fmla="*/ 3137391 h 4124610"/>
              <a:gd name="connsiteX11" fmla="*/ 4124346 w 5888111"/>
              <a:gd name="connsiteY11" fmla="*/ 3105608 h 4124610"/>
              <a:gd name="connsiteX12" fmla="*/ 4961073 w 5888111"/>
              <a:gd name="connsiteY12" fmla="*/ 2752727 h 4124610"/>
              <a:gd name="connsiteX13" fmla="*/ 5883586 w 5888111"/>
              <a:gd name="connsiteY13" fmla="*/ 3030513 h 4124610"/>
              <a:gd name="connsiteX14" fmla="*/ 5339994 w 5888111"/>
              <a:gd name="connsiteY14" fmla="*/ 2061725 h 4124610"/>
              <a:gd name="connsiteX15" fmla="*/ 5883164 w 5888111"/>
              <a:gd name="connsiteY15" fmla="*/ 1094097 h 4124610"/>
              <a:gd name="connsiteX16" fmla="*/ 4960651 w 5888111"/>
              <a:gd name="connsiteY16" fmla="*/ 1371883 h 4124610"/>
              <a:gd name="connsiteX17" fmla="*/ 4123924 w 5888111"/>
              <a:gd name="connsiteY17" fmla="*/ 1019002 h 4124610"/>
              <a:gd name="connsiteX18" fmla="*/ 4733182 w 5888111"/>
              <a:gd name="connsiteY18" fmla="*/ 987219 h 4124610"/>
              <a:gd name="connsiteX19" fmla="*/ 4144861 w 5888111"/>
              <a:gd name="connsiteY19" fmla="*/ 520946 h 4124610"/>
              <a:gd name="connsiteX20" fmla="*/ 3873607 w 5888111"/>
              <a:gd name="connsiteY20" fmla="*/ 1196 h 4124610"/>
              <a:gd name="connsiteX21" fmla="*/ 3374680 w 5888111"/>
              <a:gd name="connsiteY21" fmla="*/ 672384 h 4124610"/>
              <a:gd name="connsiteX22" fmla="*/ 1624891 w 5888111"/>
              <a:gd name="connsiteY22" fmla="*/ 799671 h 4124610"/>
              <a:gd name="connsiteX23" fmla="*/ 32805 w 5888111"/>
              <a:gd name="connsiteY23" fmla="*/ 1816967 h 4124610"/>
              <a:gd name="connsiteX24" fmla="*/ 3 w 5888111"/>
              <a:gd name="connsiteY24" fmla="*/ 1878646 h 4124610"/>
              <a:gd name="connsiteX0" fmla="*/ 3 w 5945128"/>
              <a:gd name="connsiteY0" fmla="*/ 1878646 h 4124610"/>
              <a:gd name="connsiteX1" fmla="*/ 607147 w 5945128"/>
              <a:gd name="connsiteY1" fmla="*/ 2057144 h 4124610"/>
              <a:gd name="connsiteX2" fmla="*/ 611951 w 5945128"/>
              <a:gd name="connsiteY2" fmla="*/ 2062542 h 4124610"/>
              <a:gd name="connsiteX3" fmla="*/ 607569 w 5945128"/>
              <a:gd name="connsiteY3" fmla="*/ 2067466 h 4124610"/>
              <a:gd name="connsiteX4" fmla="*/ 425 w 5945128"/>
              <a:gd name="connsiteY4" fmla="*/ 2245964 h 4124610"/>
              <a:gd name="connsiteX5" fmla="*/ 33227 w 5945128"/>
              <a:gd name="connsiteY5" fmla="*/ 2307643 h 4124610"/>
              <a:gd name="connsiteX6" fmla="*/ 1625313 w 5945128"/>
              <a:gd name="connsiteY6" fmla="*/ 3324939 h 4124610"/>
              <a:gd name="connsiteX7" fmla="*/ 3375103 w 5945128"/>
              <a:gd name="connsiteY7" fmla="*/ 3452226 h 4124610"/>
              <a:gd name="connsiteX8" fmla="*/ 3874030 w 5945128"/>
              <a:gd name="connsiteY8" fmla="*/ 4123414 h 4124610"/>
              <a:gd name="connsiteX9" fmla="*/ 4145284 w 5945128"/>
              <a:gd name="connsiteY9" fmla="*/ 3603663 h 4124610"/>
              <a:gd name="connsiteX10" fmla="*/ 4733604 w 5945128"/>
              <a:gd name="connsiteY10" fmla="*/ 3137391 h 4124610"/>
              <a:gd name="connsiteX11" fmla="*/ 4124346 w 5945128"/>
              <a:gd name="connsiteY11" fmla="*/ 3105608 h 4124610"/>
              <a:gd name="connsiteX12" fmla="*/ 4961073 w 5945128"/>
              <a:gd name="connsiteY12" fmla="*/ 2752727 h 4124610"/>
              <a:gd name="connsiteX13" fmla="*/ 5883586 w 5945128"/>
              <a:gd name="connsiteY13" fmla="*/ 3030513 h 4124610"/>
              <a:gd name="connsiteX14" fmla="*/ 5862980 w 5945128"/>
              <a:gd name="connsiteY14" fmla="*/ 2080629 h 4124610"/>
              <a:gd name="connsiteX15" fmla="*/ 5883164 w 5945128"/>
              <a:gd name="connsiteY15" fmla="*/ 1094097 h 4124610"/>
              <a:gd name="connsiteX16" fmla="*/ 4960651 w 5945128"/>
              <a:gd name="connsiteY16" fmla="*/ 1371883 h 4124610"/>
              <a:gd name="connsiteX17" fmla="*/ 4123924 w 5945128"/>
              <a:gd name="connsiteY17" fmla="*/ 1019002 h 4124610"/>
              <a:gd name="connsiteX18" fmla="*/ 4733182 w 5945128"/>
              <a:gd name="connsiteY18" fmla="*/ 987219 h 4124610"/>
              <a:gd name="connsiteX19" fmla="*/ 4144861 w 5945128"/>
              <a:gd name="connsiteY19" fmla="*/ 520946 h 4124610"/>
              <a:gd name="connsiteX20" fmla="*/ 3873607 w 5945128"/>
              <a:gd name="connsiteY20" fmla="*/ 1196 h 4124610"/>
              <a:gd name="connsiteX21" fmla="*/ 3374680 w 5945128"/>
              <a:gd name="connsiteY21" fmla="*/ 672384 h 4124610"/>
              <a:gd name="connsiteX22" fmla="*/ 1624891 w 5945128"/>
              <a:gd name="connsiteY22" fmla="*/ 799671 h 4124610"/>
              <a:gd name="connsiteX23" fmla="*/ 32805 w 5945128"/>
              <a:gd name="connsiteY23" fmla="*/ 1816967 h 4124610"/>
              <a:gd name="connsiteX24" fmla="*/ 3 w 5945128"/>
              <a:gd name="connsiteY24" fmla="*/ 1878646 h 4124610"/>
              <a:gd name="connsiteX0" fmla="*/ 3 w 5925415"/>
              <a:gd name="connsiteY0" fmla="*/ 1878646 h 4124610"/>
              <a:gd name="connsiteX1" fmla="*/ 607147 w 5925415"/>
              <a:gd name="connsiteY1" fmla="*/ 2057144 h 4124610"/>
              <a:gd name="connsiteX2" fmla="*/ 611951 w 5925415"/>
              <a:gd name="connsiteY2" fmla="*/ 2062542 h 4124610"/>
              <a:gd name="connsiteX3" fmla="*/ 607569 w 5925415"/>
              <a:gd name="connsiteY3" fmla="*/ 2067466 h 4124610"/>
              <a:gd name="connsiteX4" fmla="*/ 425 w 5925415"/>
              <a:gd name="connsiteY4" fmla="*/ 2245964 h 4124610"/>
              <a:gd name="connsiteX5" fmla="*/ 33227 w 5925415"/>
              <a:gd name="connsiteY5" fmla="*/ 2307643 h 4124610"/>
              <a:gd name="connsiteX6" fmla="*/ 1625313 w 5925415"/>
              <a:gd name="connsiteY6" fmla="*/ 3324939 h 4124610"/>
              <a:gd name="connsiteX7" fmla="*/ 3375103 w 5925415"/>
              <a:gd name="connsiteY7" fmla="*/ 3452226 h 4124610"/>
              <a:gd name="connsiteX8" fmla="*/ 3874030 w 5925415"/>
              <a:gd name="connsiteY8" fmla="*/ 4123414 h 4124610"/>
              <a:gd name="connsiteX9" fmla="*/ 4145284 w 5925415"/>
              <a:gd name="connsiteY9" fmla="*/ 3603663 h 4124610"/>
              <a:gd name="connsiteX10" fmla="*/ 4733604 w 5925415"/>
              <a:gd name="connsiteY10" fmla="*/ 3137391 h 4124610"/>
              <a:gd name="connsiteX11" fmla="*/ 4124346 w 5925415"/>
              <a:gd name="connsiteY11" fmla="*/ 3105608 h 4124610"/>
              <a:gd name="connsiteX12" fmla="*/ 4961073 w 5925415"/>
              <a:gd name="connsiteY12" fmla="*/ 2752727 h 4124610"/>
              <a:gd name="connsiteX13" fmla="*/ 5883586 w 5925415"/>
              <a:gd name="connsiteY13" fmla="*/ 3030513 h 4124610"/>
              <a:gd name="connsiteX14" fmla="*/ 5781066 w 5925415"/>
              <a:gd name="connsiteY14" fmla="*/ 2105833 h 4124610"/>
              <a:gd name="connsiteX15" fmla="*/ 5883164 w 5925415"/>
              <a:gd name="connsiteY15" fmla="*/ 1094097 h 4124610"/>
              <a:gd name="connsiteX16" fmla="*/ 4960651 w 5925415"/>
              <a:gd name="connsiteY16" fmla="*/ 1371883 h 4124610"/>
              <a:gd name="connsiteX17" fmla="*/ 4123924 w 5925415"/>
              <a:gd name="connsiteY17" fmla="*/ 1019002 h 4124610"/>
              <a:gd name="connsiteX18" fmla="*/ 4733182 w 5925415"/>
              <a:gd name="connsiteY18" fmla="*/ 987219 h 4124610"/>
              <a:gd name="connsiteX19" fmla="*/ 4144861 w 5925415"/>
              <a:gd name="connsiteY19" fmla="*/ 520946 h 4124610"/>
              <a:gd name="connsiteX20" fmla="*/ 3873607 w 5925415"/>
              <a:gd name="connsiteY20" fmla="*/ 1196 h 4124610"/>
              <a:gd name="connsiteX21" fmla="*/ 3374680 w 5925415"/>
              <a:gd name="connsiteY21" fmla="*/ 672384 h 4124610"/>
              <a:gd name="connsiteX22" fmla="*/ 1624891 w 5925415"/>
              <a:gd name="connsiteY22" fmla="*/ 799671 h 4124610"/>
              <a:gd name="connsiteX23" fmla="*/ 32805 w 5925415"/>
              <a:gd name="connsiteY23" fmla="*/ 1816967 h 4124610"/>
              <a:gd name="connsiteX24" fmla="*/ 3 w 5925415"/>
              <a:gd name="connsiteY24" fmla="*/ 1878646 h 4124610"/>
              <a:gd name="connsiteX0" fmla="*/ 3 w 5925415"/>
              <a:gd name="connsiteY0" fmla="*/ 1878646 h 4124610"/>
              <a:gd name="connsiteX1" fmla="*/ 607147 w 5925415"/>
              <a:gd name="connsiteY1" fmla="*/ 2057144 h 4124610"/>
              <a:gd name="connsiteX2" fmla="*/ 611951 w 5925415"/>
              <a:gd name="connsiteY2" fmla="*/ 2062542 h 4124610"/>
              <a:gd name="connsiteX3" fmla="*/ 607569 w 5925415"/>
              <a:gd name="connsiteY3" fmla="*/ 2067466 h 4124610"/>
              <a:gd name="connsiteX4" fmla="*/ 425 w 5925415"/>
              <a:gd name="connsiteY4" fmla="*/ 2245964 h 4124610"/>
              <a:gd name="connsiteX5" fmla="*/ 33227 w 5925415"/>
              <a:gd name="connsiteY5" fmla="*/ 2307643 h 4124610"/>
              <a:gd name="connsiteX6" fmla="*/ 1625313 w 5925415"/>
              <a:gd name="connsiteY6" fmla="*/ 3324939 h 4124610"/>
              <a:gd name="connsiteX7" fmla="*/ 3375103 w 5925415"/>
              <a:gd name="connsiteY7" fmla="*/ 3452226 h 4124610"/>
              <a:gd name="connsiteX8" fmla="*/ 3874030 w 5925415"/>
              <a:gd name="connsiteY8" fmla="*/ 4123414 h 4124610"/>
              <a:gd name="connsiteX9" fmla="*/ 4145284 w 5925415"/>
              <a:gd name="connsiteY9" fmla="*/ 3603663 h 4124610"/>
              <a:gd name="connsiteX10" fmla="*/ 4733604 w 5925415"/>
              <a:gd name="connsiteY10" fmla="*/ 3137391 h 4124610"/>
              <a:gd name="connsiteX11" fmla="*/ 4124346 w 5925415"/>
              <a:gd name="connsiteY11" fmla="*/ 3105608 h 4124610"/>
              <a:gd name="connsiteX12" fmla="*/ 4961073 w 5925415"/>
              <a:gd name="connsiteY12" fmla="*/ 2752727 h 4124610"/>
              <a:gd name="connsiteX13" fmla="*/ 5883586 w 5925415"/>
              <a:gd name="connsiteY13" fmla="*/ 3030513 h 4124610"/>
              <a:gd name="connsiteX14" fmla="*/ 5781066 w 5925415"/>
              <a:gd name="connsiteY14" fmla="*/ 2105833 h 4124610"/>
              <a:gd name="connsiteX15" fmla="*/ 5883164 w 5925415"/>
              <a:gd name="connsiteY15" fmla="*/ 1094097 h 4124610"/>
              <a:gd name="connsiteX16" fmla="*/ 4960651 w 5925415"/>
              <a:gd name="connsiteY16" fmla="*/ 1371883 h 4124610"/>
              <a:gd name="connsiteX17" fmla="*/ 4123924 w 5925415"/>
              <a:gd name="connsiteY17" fmla="*/ 1019002 h 4124610"/>
              <a:gd name="connsiteX18" fmla="*/ 4144861 w 5925415"/>
              <a:gd name="connsiteY18" fmla="*/ 520946 h 4124610"/>
              <a:gd name="connsiteX19" fmla="*/ 3873607 w 5925415"/>
              <a:gd name="connsiteY19" fmla="*/ 1196 h 4124610"/>
              <a:gd name="connsiteX20" fmla="*/ 3374680 w 5925415"/>
              <a:gd name="connsiteY20" fmla="*/ 672384 h 4124610"/>
              <a:gd name="connsiteX21" fmla="*/ 1624891 w 5925415"/>
              <a:gd name="connsiteY21" fmla="*/ 799671 h 4124610"/>
              <a:gd name="connsiteX22" fmla="*/ 32805 w 5925415"/>
              <a:gd name="connsiteY22" fmla="*/ 1816967 h 4124610"/>
              <a:gd name="connsiteX23" fmla="*/ 3 w 5925415"/>
              <a:gd name="connsiteY23" fmla="*/ 1878646 h 4124610"/>
              <a:gd name="connsiteX0" fmla="*/ 3 w 5925415"/>
              <a:gd name="connsiteY0" fmla="*/ 1882625 h 4128589"/>
              <a:gd name="connsiteX1" fmla="*/ 607147 w 5925415"/>
              <a:gd name="connsiteY1" fmla="*/ 2061123 h 4128589"/>
              <a:gd name="connsiteX2" fmla="*/ 611951 w 5925415"/>
              <a:gd name="connsiteY2" fmla="*/ 2066521 h 4128589"/>
              <a:gd name="connsiteX3" fmla="*/ 607569 w 5925415"/>
              <a:gd name="connsiteY3" fmla="*/ 2071445 h 4128589"/>
              <a:gd name="connsiteX4" fmla="*/ 425 w 5925415"/>
              <a:gd name="connsiteY4" fmla="*/ 2249943 h 4128589"/>
              <a:gd name="connsiteX5" fmla="*/ 33227 w 5925415"/>
              <a:gd name="connsiteY5" fmla="*/ 2311622 h 4128589"/>
              <a:gd name="connsiteX6" fmla="*/ 1625313 w 5925415"/>
              <a:gd name="connsiteY6" fmla="*/ 3328918 h 4128589"/>
              <a:gd name="connsiteX7" fmla="*/ 3375103 w 5925415"/>
              <a:gd name="connsiteY7" fmla="*/ 3456205 h 4128589"/>
              <a:gd name="connsiteX8" fmla="*/ 3874030 w 5925415"/>
              <a:gd name="connsiteY8" fmla="*/ 4127393 h 4128589"/>
              <a:gd name="connsiteX9" fmla="*/ 4145284 w 5925415"/>
              <a:gd name="connsiteY9" fmla="*/ 3607642 h 4128589"/>
              <a:gd name="connsiteX10" fmla="*/ 4733604 w 5925415"/>
              <a:gd name="connsiteY10" fmla="*/ 3141370 h 4128589"/>
              <a:gd name="connsiteX11" fmla="*/ 4124346 w 5925415"/>
              <a:gd name="connsiteY11" fmla="*/ 3109587 h 4128589"/>
              <a:gd name="connsiteX12" fmla="*/ 4961073 w 5925415"/>
              <a:gd name="connsiteY12" fmla="*/ 2756706 h 4128589"/>
              <a:gd name="connsiteX13" fmla="*/ 5883586 w 5925415"/>
              <a:gd name="connsiteY13" fmla="*/ 3034492 h 4128589"/>
              <a:gd name="connsiteX14" fmla="*/ 5781066 w 5925415"/>
              <a:gd name="connsiteY14" fmla="*/ 2109812 h 4128589"/>
              <a:gd name="connsiteX15" fmla="*/ 5883164 w 5925415"/>
              <a:gd name="connsiteY15" fmla="*/ 1098076 h 4128589"/>
              <a:gd name="connsiteX16" fmla="*/ 4960651 w 5925415"/>
              <a:gd name="connsiteY16" fmla="*/ 1375862 h 4128589"/>
              <a:gd name="connsiteX17" fmla="*/ 4123924 w 5925415"/>
              <a:gd name="connsiteY17" fmla="*/ 1022981 h 4128589"/>
              <a:gd name="connsiteX18" fmla="*/ 3873607 w 5925415"/>
              <a:gd name="connsiteY18" fmla="*/ 5175 h 4128589"/>
              <a:gd name="connsiteX19" fmla="*/ 3374680 w 5925415"/>
              <a:gd name="connsiteY19" fmla="*/ 676363 h 4128589"/>
              <a:gd name="connsiteX20" fmla="*/ 1624891 w 5925415"/>
              <a:gd name="connsiteY20" fmla="*/ 803650 h 4128589"/>
              <a:gd name="connsiteX21" fmla="*/ 32805 w 5925415"/>
              <a:gd name="connsiteY21" fmla="*/ 1820946 h 4128589"/>
              <a:gd name="connsiteX22" fmla="*/ 3 w 5925415"/>
              <a:gd name="connsiteY22" fmla="*/ 1882625 h 4128589"/>
              <a:gd name="connsiteX0" fmla="*/ 3 w 5925415"/>
              <a:gd name="connsiteY0" fmla="*/ 1277312 h 3523276"/>
              <a:gd name="connsiteX1" fmla="*/ 607147 w 5925415"/>
              <a:gd name="connsiteY1" fmla="*/ 1455810 h 3523276"/>
              <a:gd name="connsiteX2" fmla="*/ 611951 w 5925415"/>
              <a:gd name="connsiteY2" fmla="*/ 1461208 h 3523276"/>
              <a:gd name="connsiteX3" fmla="*/ 607569 w 5925415"/>
              <a:gd name="connsiteY3" fmla="*/ 1466132 h 3523276"/>
              <a:gd name="connsiteX4" fmla="*/ 425 w 5925415"/>
              <a:gd name="connsiteY4" fmla="*/ 1644630 h 3523276"/>
              <a:gd name="connsiteX5" fmla="*/ 33227 w 5925415"/>
              <a:gd name="connsiteY5" fmla="*/ 1706309 h 3523276"/>
              <a:gd name="connsiteX6" fmla="*/ 1625313 w 5925415"/>
              <a:gd name="connsiteY6" fmla="*/ 2723605 h 3523276"/>
              <a:gd name="connsiteX7" fmla="*/ 3375103 w 5925415"/>
              <a:gd name="connsiteY7" fmla="*/ 2850892 h 3523276"/>
              <a:gd name="connsiteX8" fmla="*/ 3874030 w 5925415"/>
              <a:gd name="connsiteY8" fmla="*/ 3522080 h 3523276"/>
              <a:gd name="connsiteX9" fmla="*/ 4145284 w 5925415"/>
              <a:gd name="connsiteY9" fmla="*/ 3002329 h 3523276"/>
              <a:gd name="connsiteX10" fmla="*/ 4733604 w 5925415"/>
              <a:gd name="connsiteY10" fmla="*/ 2536057 h 3523276"/>
              <a:gd name="connsiteX11" fmla="*/ 4124346 w 5925415"/>
              <a:gd name="connsiteY11" fmla="*/ 2504274 h 3523276"/>
              <a:gd name="connsiteX12" fmla="*/ 4961073 w 5925415"/>
              <a:gd name="connsiteY12" fmla="*/ 2151393 h 3523276"/>
              <a:gd name="connsiteX13" fmla="*/ 5883586 w 5925415"/>
              <a:gd name="connsiteY13" fmla="*/ 2429179 h 3523276"/>
              <a:gd name="connsiteX14" fmla="*/ 5781066 w 5925415"/>
              <a:gd name="connsiteY14" fmla="*/ 1504499 h 3523276"/>
              <a:gd name="connsiteX15" fmla="*/ 5883164 w 5925415"/>
              <a:gd name="connsiteY15" fmla="*/ 492763 h 3523276"/>
              <a:gd name="connsiteX16" fmla="*/ 4960651 w 5925415"/>
              <a:gd name="connsiteY16" fmla="*/ 770549 h 3523276"/>
              <a:gd name="connsiteX17" fmla="*/ 4123924 w 5925415"/>
              <a:gd name="connsiteY17" fmla="*/ 417668 h 3523276"/>
              <a:gd name="connsiteX18" fmla="*/ 3374680 w 5925415"/>
              <a:gd name="connsiteY18" fmla="*/ 71050 h 3523276"/>
              <a:gd name="connsiteX19" fmla="*/ 1624891 w 5925415"/>
              <a:gd name="connsiteY19" fmla="*/ 198337 h 3523276"/>
              <a:gd name="connsiteX20" fmla="*/ 32805 w 5925415"/>
              <a:gd name="connsiteY20" fmla="*/ 1215633 h 3523276"/>
              <a:gd name="connsiteX21" fmla="*/ 3 w 5925415"/>
              <a:gd name="connsiteY21" fmla="*/ 1277312 h 3523276"/>
              <a:gd name="connsiteX0" fmla="*/ 3 w 5925415"/>
              <a:gd name="connsiteY0" fmla="*/ 1277312 h 3523276"/>
              <a:gd name="connsiteX1" fmla="*/ 607147 w 5925415"/>
              <a:gd name="connsiteY1" fmla="*/ 1455810 h 3523276"/>
              <a:gd name="connsiteX2" fmla="*/ 611951 w 5925415"/>
              <a:gd name="connsiteY2" fmla="*/ 1461208 h 3523276"/>
              <a:gd name="connsiteX3" fmla="*/ 607569 w 5925415"/>
              <a:gd name="connsiteY3" fmla="*/ 1466132 h 3523276"/>
              <a:gd name="connsiteX4" fmla="*/ 425 w 5925415"/>
              <a:gd name="connsiteY4" fmla="*/ 1644630 h 3523276"/>
              <a:gd name="connsiteX5" fmla="*/ 33227 w 5925415"/>
              <a:gd name="connsiteY5" fmla="*/ 1706309 h 3523276"/>
              <a:gd name="connsiteX6" fmla="*/ 1625313 w 5925415"/>
              <a:gd name="connsiteY6" fmla="*/ 2723605 h 3523276"/>
              <a:gd name="connsiteX7" fmla="*/ 3375103 w 5925415"/>
              <a:gd name="connsiteY7" fmla="*/ 2850892 h 3523276"/>
              <a:gd name="connsiteX8" fmla="*/ 3874030 w 5925415"/>
              <a:gd name="connsiteY8" fmla="*/ 3522080 h 3523276"/>
              <a:gd name="connsiteX9" fmla="*/ 4145284 w 5925415"/>
              <a:gd name="connsiteY9" fmla="*/ 3002329 h 3523276"/>
              <a:gd name="connsiteX10" fmla="*/ 4733604 w 5925415"/>
              <a:gd name="connsiteY10" fmla="*/ 2536057 h 3523276"/>
              <a:gd name="connsiteX11" fmla="*/ 4124346 w 5925415"/>
              <a:gd name="connsiteY11" fmla="*/ 2504274 h 3523276"/>
              <a:gd name="connsiteX12" fmla="*/ 4961073 w 5925415"/>
              <a:gd name="connsiteY12" fmla="*/ 2151393 h 3523276"/>
              <a:gd name="connsiteX13" fmla="*/ 5883586 w 5925415"/>
              <a:gd name="connsiteY13" fmla="*/ 2429179 h 3523276"/>
              <a:gd name="connsiteX14" fmla="*/ 5781066 w 5925415"/>
              <a:gd name="connsiteY14" fmla="*/ 1504499 h 3523276"/>
              <a:gd name="connsiteX15" fmla="*/ 5883164 w 5925415"/>
              <a:gd name="connsiteY15" fmla="*/ 492763 h 3523276"/>
              <a:gd name="connsiteX16" fmla="*/ 4960651 w 5925415"/>
              <a:gd name="connsiteY16" fmla="*/ 770549 h 3523276"/>
              <a:gd name="connsiteX17" fmla="*/ 3374680 w 5925415"/>
              <a:gd name="connsiteY17" fmla="*/ 71050 h 3523276"/>
              <a:gd name="connsiteX18" fmla="*/ 1624891 w 5925415"/>
              <a:gd name="connsiteY18" fmla="*/ 198337 h 3523276"/>
              <a:gd name="connsiteX19" fmla="*/ 32805 w 5925415"/>
              <a:gd name="connsiteY19" fmla="*/ 1215633 h 3523276"/>
              <a:gd name="connsiteX20" fmla="*/ 3 w 5925415"/>
              <a:gd name="connsiteY20" fmla="*/ 1277312 h 3523276"/>
              <a:gd name="connsiteX0" fmla="*/ 3 w 5925415"/>
              <a:gd name="connsiteY0" fmla="*/ 1277312 h 3523276"/>
              <a:gd name="connsiteX1" fmla="*/ 607147 w 5925415"/>
              <a:gd name="connsiteY1" fmla="*/ 1455810 h 3523276"/>
              <a:gd name="connsiteX2" fmla="*/ 611951 w 5925415"/>
              <a:gd name="connsiteY2" fmla="*/ 1461208 h 3523276"/>
              <a:gd name="connsiteX3" fmla="*/ 607569 w 5925415"/>
              <a:gd name="connsiteY3" fmla="*/ 1466132 h 3523276"/>
              <a:gd name="connsiteX4" fmla="*/ 425 w 5925415"/>
              <a:gd name="connsiteY4" fmla="*/ 1644630 h 3523276"/>
              <a:gd name="connsiteX5" fmla="*/ 33227 w 5925415"/>
              <a:gd name="connsiteY5" fmla="*/ 1706309 h 3523276"/>
              <a:gd name="connsiteX6" fmla="*/ 1625313 w 5925415"/>
              <a:gd name="connsiteY6" fmla="*/ 2723605 h 3523276"/>
              <a:gd name="connsiteX7" fmla="*/ 3375103 w 5925415"/>
              <a:gd name="connsiteY7" fmla="*/ 2850892 h 3523276"/>
              <a:gd name="connsiteX8" fmla="*/ 3874030 w 5925415"/>
              <a:gd name="connsiteY8" fmla="*/ 3522080 h 3523276"/>
              <a:gd name="connsiteX9" fmla="*/ 4145284 w 5925415"/>
              <a:gd name="connsiteY9" fmla="*/ 3002329 h 3523276"/>
              <a:gd name="connsiteX10" fmla="*/ 4733604 w 5925415"/>
              <a:gd name="connsiteY10" fmla="*/ 2536057 h 3523276"/>
              <a:gd name="connsiteX11" fmla="*/ 4961073 w 5925415"/>
              <a:gd name="connsiteY11" fmla="*/ 2151393 h 3523276"/>
              <a:gd name="connsiteX12" fmla="*/ 5883586 w 5925415"/>
              <a:gd name="connsiteY12" fmla="*/ 2429179 h 3523276"/>
              <a:gd name="connsiteX13" fmla="*/ 5781066 w 5925415"/>
              <a:gd name="connsiteY13" fmla="*/ 1504499 h 3523276"/>
              <a:gd name="connsiteX14" fmla="*/ 5883164 w 5925415"/>
              <a:gd name="connsiteY14" fmla="*/ 492763 h 3523276"/>
              <a:gd name="connsiteX15" fmla="*/ 4960651 w 5925415"/>
              <a:gd name="connsiteY15" fmla="*/ 770549 h 3523276"/>
              <a:gd name="connsiteX16" fmla="*/ 3374680 w 5925415"/>
              <a:gd name="connsiteY16" fmla="*/ 71050 h 3523276"/>
              <a:gd name="connsiteX17" fmla="*/ 1624891 w 5925415"/>
              <a:gd name="connsiteY17" fmla="*/ 198337 h 3523276"/>
              <a:gd name="connsiteX18" fmla="*/ 32805 w 5925415"/>
              <a:gd name="connsiteY18" fmla="*/ 1215633 h 3523276"/>
              <a:gd name="connsiteX19" fmla="*/ 3 w 5925415"/>
              <a:gd name="connsiteY19" fmla="*/ 1277312 h 3523276"/>
              <a:gd name="connsiteX0" fmla="*/ 3 w 5925415"/>
              <a:gd name="connsiteY0" fmla="*/ 1277312 h 3523501"/>
              <a:gd name="connsiteX1" fmla="*/ 607147 w 5925415"/>
              <a:gd name="connsiteY1" fmla="*/ 1455810 h 3523501"/>
              <a:gd name="connsiteX2" fmla="*/ 611951 w 5925415"/>
              <a:gd name="connsiteY2" fmla="*/ 1461208 h 3523501"/>
              <a:gd name="connsiteX3" fmla="*/ 607569 w 5925415"/>
              <a:gd name="connsiteY3" fmla="*/ 1466132 h 3523501"/>
              <a:gd name="connsiteX4" fmla="*/ 425 w 5925415"/>
              <a:gd name="connsiteY4" fmla="*/ 1644630 h 3523501"/>
              <a:gd name="connsiteX5" fmla="*/ 33227 w 5925415"/>
              <a:gd name="connsiteY5" fmla="*/ 1706309 h 3523501"/>
              <a:gd name="connsiteX6" fmla="*/ 1625313 w 5925415"/>
              <a:gd name="connsiteY6" fmla="*/ 2723605 h 3523501"/>
              <a:gd name="connsiteX7" fmla="*/ 3375103 w 5925415"/>
              <a:gd name="connsiteY7" fmla="*/ 2850892 h 3523501"/>
              <a:gd name="connsiteX8" fmla="*/ 3874030 w 5925415"/>
              <a:gd name="connsiteY8" fmla="*/ 3522080 h 3523501"/>
              <a:gd name="connsiteX9" fmla="*/ 4145284 w 5925415"/>
              <a:gd name="connsiteY9" fmla="*/ 3002329 h 3523501"/>
              <a:gd name="connsiteX10" fmla="*/ 4961073 w 5925415"/>
              <a:gd name="connsiteY10" fmla="*/ 2151393 h 3523501"/>
              <a:gd name="connsiteX11" fmla="*/ 5883586 w 5925415"/>
              <a:gd name="connsiteY11" fmla="*/ 2429179 h 3523501"/>
              <a:gd name="connsiteX12" fmla="*/ 5781066 w 5925415"/>
              <a:gd name="connsiteY12" fmla="*/ 1504499 h 3523501"/>
              <a:gd name="connsiteX13" fmla="*/ 5883164 w 5925415"/>
              <a:gd name="connsiteY13" fmla="*/ 492763 h 3523501"/>
              <a:gd name="connsiteX14" fmla="*/ 4960651 w 5925415"/>
              <a:gd name="connsiteY14" fmla="*/ 770549 h 3523501"/>
              <a:gd name="connsiteX15" fmla="*/ 3374680 w 5925415"/>
              <a:gd name="connsiteY15" fmla="*/ 71050 h 3523501"/>
              <a:gd name="connsiteX16" fmla="*/ 1624891 w 5925415"/>
              <a:gd name="connsiteY16" fmla="*/ 198337 h 3523501"/>
              <a:gd name="connsiteX17" fmla="*/ 32805 w 5925415"/>
              <a:gd name="connsiteY17" fmla="*/ 1215633 h 3523501"/>
              <a:gd name="connsiteX18" fmla="*/ 3 w 5925415"/>
              <a:gd name="connsiteY18" fmla="*/ 1277312 h 3523501"/>
              <a:gd name="connsiteX0" fmla="*/ 3 w 5925415"/>
              <a:gd name="connsiteY0" fmla="*/ 1277312 h 3539460"/>
              <a:gd name="connsiteX1" fmla="*/ 607147 w 5925415"/>
              <a:gd name="connsiteY1" fmla="*/ 1455810 h 3539460"/>
              <a:gd name="connsiteX2" fmla="*/ 611951 w 5925415"/>
              <a:gd name="connsiteY2" fmla="*/ 1461208 h 3539460"/>
              <a:gd name="connsiteX3" fmla="*/ 607569 w 5925415"/>
              <a:gd name="connsiteY3" fmla="*/ 1466132 h 3539460"/>
              <a:gd name="connsiteX4" fmla="*/ 425 w 5925415"/>
              <a:gd name="connsiteY4" fmla="*/ 1644630 h 3539460"/>
              <a:gd name="connsiteX5" fmla="*/ 33227 w 5925415"/>
              <a:gd name="connsiteY5" fmla="*/ 1706309 h 3539460"/>
              <a:gd name="connsiteX6" fmla="*/ 1625313 w 5925415"/>
              <a:gd name="connsiteY6" fmla="*/ 2723605 h 3539460"/>
              <a:gd name="connsiteX7" fmla="*/ 3375103 w 5925415"/>
              <a:gd name="connsiteY7" fmla="*/ 2850892 h 3539460"/>
              <a:gd name="connsiteX8" fmla="*/ 3874030 w 5925415"/>
              <a:gd name="connsiteY8" fmla="*/ 3522080 h 3539460"/>
              <a:gd name="connsiteX9" fmla="*/ 4961073 w 5925415"/>
              <a:gd name="connsiteY9" fmla="*/ 2151393 h 3539460"/>
              <a:gd name="connsiteX10" fmla="*/ 5883586 w 5925415"/>
              <a:gd name="connsiteY10" fmla="*/ 2429179 h 3539460"/>
              <a:gd name="connsiteX11" fmla="*/ 5781066 w 5925415"/>
              <a:gd name="connsiteY11" fmla="*/ 1504499 h 3539460"/>
              <a:gd name="connsiteX12" fmla="*/ 5883164 w 5925415"/>
              <a:gd name="connsiteY12" fmla="*/ 492763 h 3539460"/>
              <a:gd name="connsiteX13" fmla="*/ 4960651 w 5925415"/>
              <a:gd name="connsiteY13" fmla="*/ 770549 h 3539460"/>
              <a:gd name="connsiteX14" fmla="*/ 3374680 w 5925415"/>
              <a:gd name="connsiteY14" fmla="*/ 71050 h 3539460"/>
              <a:gd name="connsiteX15" fmla="*/ 1624891 w 5925415"/>
              <a:gd name="connsiteY15" fmla="*/ 198337 h 3539460"/>
              <a:gd name="connsiteX16" fmla="*/ 32805 w 5925415"/>
              <a:gd name="connsiteY16" fmla="*/ 1215633 h 3539460"/>
              <a:gd name="connsiteX17" fmla="*/ 3 w 5925415"/>
              <a:gd name="connsiteY17" fmla="*/ 1277312 h 3539460"/>
              <a:gd name="connsiteX0" fmla="*/ 3 w 5925415"/>
              <a:gd name="connsiteY0" fmla="*/ 1277312 h 2921938"/>
              <a:gd name="connsiteX1" fmla="*/ 607147 w 5925415"/>
              <a:gd name="connsiteY1" fmla="*/ 1455810 h 2921938"/>
              <a:gd name="connsiteX2" fmla="*/ 611951 w 5925415"/>
              <a:gd name="connsiteY2" fmla="*/ 1461208 h 2921938"/>
              <a:gd name="connsiteX3" fmla="*/ 607569 w 5925415"/>
              <a:gd name="connsiteY3" fmla="*/ 1466132 h 2921938"/>
              <a:gd name="connsiteX4" fmla="*/ 425 w 5925415"/>
              <a:gd name="connsiteY4" fmla="*/ 1644630 h 2921938"/>
              <a:gd name="connsiteX5" fmla="*/ 33227 w 5925415"/>
              <a:gd name="connsiteY5" fmla="*/ 1706309 h 2921938"/>
              <a:gd name="connsiteX6" fmla="*/ 1625313 w 5925415"/>
              <a:gd name="connsiteY6" fmla="*/ 2723605 h 2921938"/>
              <a:gd name="connsiteX7" fmla="*/ 3375103 w 5925415"/>
              <a:gd name="connsiteY7" fmla="*/ 2850892 h 2921938"/>
              <a:gd name="connsiteX8" fmla="*/ 4961073 w 5925415"/>
              <a:gd name="connsiteY8" fmla="*/ 2151393 h 2921938"/>
              <a:gd name="connsiteX9" fmla="*/ 5883586 w 5925415"/>
              <a:gd name="connsiteY9" fmla="*/ 2429179 h 2921938"/>
              <a:gd name="connsiteX10" fmla="*/ 5781066 w 5925415"/>
              <a:gd name="connsiteY10" fmla="*/ 1504499 h 2921938"/>
              <a:gd name="connsiteX11" fmla="*/ 5883164 w 5925415"/>
              <a:gd name="connsiteY11" fmla="*/ 492763 h 2921938"/>
              <a:gd name="connsiteX12" fmla="*/ 4960651 w 5925415"/>
              <a:gd name="connsiteY12" fmla="*/ 770549 h 2921938"/>
              <a:gd name="connsiteX13" fmla="*/ 3374680 w 5925415"/>
              <a:gd name="connsiteY13" fmla="*/ 71050 h 2921938"/>
              <a:gd name="connsiteX14" fmla="*/ 1624891 w 5925415"/>
              <a:gd name="connsiteY14" fmla="*/ 198337 h 2921938"/>
              <a:gd name="connsiteX15" fmla="*/ 32805 w 5925415"/>
              <a:gd name="connsiteY15" fmla="*/ 1215633 h 2921938"/>
              <a:gd name="connsiteX16" fmla="*/ 3 w 5925415"/>
              <a:gd name="connsiteY16" fmla="*/ 1277312 h 2921938"/>
              <a:gd name="connsiteX0" fmla="*/ 3 w 5931819"/>
              <a:gd name="connsiteY0" fmla="*/ 1277312 h 2921941"/>
              <a:gd name="connsiteX1" fmla="*/ 607147 w 5931819"/>
              <a:gd name="connsiteY1" fmla="*/ 1455810 h 2921941"/>
              <a:gd name="connsiteX2" fmla="*/ 611951 w 5931819"/>
              <a:gd name="connsiteY2" fmla="*/ 1461208 h 2921941"/>
              <a:gd name="connsiteX3" fmla="*/ 607569 w 5931819"/>
              <a:gd name="connsiteY3" fmla="*/ 1466132 h 2921941"/>
              <a:gd name="connsiteX4" fmla="*/ 425 w 5931819"/>
              <a:gd name="connsiteY4" fmla="*/ 1644630 h 2921941"/>
              <a:gd name="connsiteX5" fmla="*/ 33227 w 5931819"/>
              <a:gd name="connsiteY5" fmla="*/ 1706309 h 2921941"/>
              <a:gd name="connsiteX6" fmla="*/ 1625313 w 5931819"/>
              <a:gd name="connsiteY6" fmla="*/ 2723605 h 2921941"/>
              <a:gd name="connsiteX7" fmla="*/ 3375103 w 5931819"/>
              <a:gd name="connsiteY7" fmla="*/ 2850892 h 2921941"/>
              <a:gd name="connsiteX8" fmla="*/ 4961073 w 5931819"/>
              <a:gd name="connsiteY8" fmla="*/ 2151393 h 2921941"/>
              <a:gd name="connsiteX9" fmla="*/ 5883586 w 5931819"/>
              <a:gd name="connsiteY9" fmla="*/ 2429179 h 2921941"/>
              <a:gd name="connsiteX10" fmla="*/ 5781066 w 5931819"/>
              <a:gd name="connsiteY10" fmla="*/ 1504499 h 2921941"/>
              <a:gd name="connsiteX11" fmla="*/ 5883164 w 5931819"/>
              <a:gd name="connsiteY11" fmla="*/ 492763 h 2921941"/>
              <a:gd name="connsiteX12" fmla="*/ 4866145 w 5931819"/>
              <a:gd name="connsiteY12" fmla="*/ 978491 h 2921941"/>
              <a:gd name="connsiteX13" fmla="*/ 3374680 w 5931819"/>
              <a:gd name="connsiteY13" fmla="*/ 71050 h 2921941"/>
              <a:gd name="connsiteX14" fmla="*/ 1624891 w 5931819"/>
              <a:gd name="connsiteY14" fmla="*/ 198337 h 2921941"/>
              <a:gd name="connsiteX15" fmla="*/ 32805 w 5931819"/>
              <a:gd name="connsiteY15" fmla="*/ 1215633 h 2921941"/>
              <a:gd name="connsiteX16" fmla="*/ 3 w 5931819"/>
              <a:gd name="connsiteY16" fmla="*/ 1277312 h 2921941"/>
              <a:gd name="connsiteX0" fmla="*/ 3 w 5931819"/>
              <a:gd name="connsiteY0" fmla="*/ 1277312 h 2921941"/>
              <a:gd name="connsiteX1" fmla="*/ 607147 w 5931819"/>
              <a:gd name="connsiteY1" fmla="*/ 1455810 h 2921941"/>
              <a:gd name="connsiteX2" fmla="*/ 611951 w 5931819"/>
              <a:gd name="connsiteY2" fmla="*/ 1461208 h 2921941"/>
              <a:gd name="connsiteX3" fmla="*/ 607569 w 5931819"/>
              <a:gd name="connsiteY3" fmla="*/ 1466132 h 2921941"/>
              <a:gd name="connsiteX4" fmla="*/ 425 w 5931819"/>
              <a:gd name="connsiteY4" fmla="*/ 1644630 h 2921941"/>
              <a:gd name="connsiteX5" fmla="*/ 33227 w 5931819"/>
              <a:gd name="connsiteY5" fmla="*/ 1706309 h 2921941"/>
              <a:gd name="connsiteX6" fmla="*/ 1625313 w 5931819"/>
              <a:gd name="connsiteY6" fmla="*/ 2723605 h 2921941"/>
              <a:gd name="connsiteX7" fmla="*/ 3375103 w 5931819"/>
              <a:gd name="connsiteY7" fmla="*/ 2850892 h 2921941"/>
              <a:gd name="connsiteX8" fmla="*/ 4891761 w 5931819"/>
              <a:gd name="connsiteY8" fmla="*/ 1943458 h 2921941"/>
              <a:gd name="connsiteX9" fmla="*/ 5883586 w 5931819"/>
              <a:gd name="connsiteY9" fmla="*/ 2429179 h 2921941"/>
              <a:gd name="connsiteX10" fmla="*/ 5781066 w 5931819"/>
              <a:gd name="connsiteY10" fmla="*/ 1504499 h 2921941"/>
              <a:gd name="connsiteX11" fmla="*/ 5883164 w 5931819"/>
              <a:gd name="connsiteY11" fmla="*/ 492763 h 2921941"/>
              <a:gd name="connsiteX12" fmla="*/ 4866145 w 5931819"/>
              <a:gd name="connsiteY12" fmla="*/ 978491 h 2921941"/>
              <a:gd name="connsiteX13" fmla="*/ 3374680 w 5931819"/>
              <a:gd name="connsiteY13" fmla="*/ 71050 h 2921941"/>
              <a:gd name="connsiteX14" fmla="*/ 1624891 w 5931819"/>
              <a:gd name="connsiteY14" fmla="*/ 198337 h 2921941"/>
              <a:gd name="connsiteX15" fmla="*/ 32805 w 5931819"/>
              <a:gd name="connsiteY15" fmla="*/ 1215633 h 2921941"/>
              <a:gd name="connsiteX16" fmla="*/ 3 w 5931819"/>
              <a:gd name="connsiteY16" fmla="*/ 1277312 h 2921941"/>
              <a:gd name="connsiteX0" fmla="*/ 3 w 5976260"/>
              <a:gd name="connsiteY0" fmla="*/ 1277312 h 2921941"/>
              <a:gd name="connsiteX1" fmla="*/ 607147 w 5976260"/>
              <a:gd name="connsiteY1" fmla="*/ 1455810 h 2921941"/>
              <a:gd name="connsiteX2" fmla="*/ 611951 w 5976260"/>
              <a:gd name="connsiteY2" fmla="*/ 1461208 h 2921941"/>
              <a:gd name="connsiteX3" fmla="*/ 607569 w 5976260"/>
              <a:gd name="connsiteY3" fmla="*/ 1466132 h 2921941"/>
              <a:gd name="connsiteX4" fmla="*/ 425 w 5976260"/>
              <a:gd name="connsiteY4" fmla="*/ 1644630 h 2921941"/>
              <a:gd name="connsiteX5" fmla="*/ 33227 w 5976260"/>
              <a:gd name="connsiteY5" fmla="*/ 1706309 h 2921941"/>
              <a:gd name="connsiteX6" fmla="*/ 1625313 w 5976260"/>
              <a:gd name="connsiteY6" fmla="*/ 2723605 h 2921941"/>
              <a:gd name="connsiteX7" fmla="*/ 3375103 w 5976260"/>
              <a:gd name="connsiteY7" fmla="*/ 2850892 h 2921941"/>
              <a:gd name="connsiteX8" fmla="*/ 4891761 w 5976260"/>
              <a:gd name="connsiteY8" fmla="*/ 1943458 h 2921941"/>
              <a:gd name="connsiteX9" fmla="*/ 5883586 w 5976260"/>
              <a:gd name="connsiteY9" fmla="*/ 2429179 h 2921941"/>
              <a:gd name="connsiteX10" fmla="*/ 5781066 w 5976260"/>
              <a:gd name="connsiteY10" fmla="*/ 1504499 h 2921941"/>
              <a:gd name="connsiteX11" fmla="*/ 5933572 w 5976260"/>
              <a:gd name="connsiteY11" fmla="*/ 228121 h 2921941"/>
              <a:gd name="connsiteX12" fmla="*/ 4866145 w 5976260"/>
              <a:gd name="connsiteY12" fmla="*/ 978491 h 2921941"/>
              <a:gd name="connsiteX13" fmla="*/ 3374680 w 5976260"/>
              <a:gd name="connsiteY13" fmla="*/ 71050 h 2921941"/>
              <a:gd name="connsiteX14" fmla="*/ 1624891 w 5976260"/>
              <a:gd name="connsiteY14" fmla="*/ 198337 h 2921941"/>
              <a:gd name="connsiteX15" fmla="*/ 32805 w 5976260"/>
              <a:gd name="connsiteY15" fmla="*/ 1215633 h 2921941"/>
              <a:gd name="connsiteX16" fmla="*/ 3 w 5976260"/>
              <a:gd name="connsiteY16" fmla="*/ 1277312 h 2921941"/>
              <a:gd name="connsiteX0" fmla="*/ 3 w 5991068"/>
              <a:gd name="connsiteY0" fmla="*/ 1277312 h 2921941"/>
              <a:gd name="connsiteX1" fmla="*/ 607147 w 5991068"/>
              <a:gd name="connsiteY1" fmla="*/ 1455810 h 2921941"/>
              <a:gd name="connsiteX2" fmla="*/ 611951 w 5991068"/>
              <a:gd name="connsiteY2" fmla="*/ 1461208 h 2921941"/>
              <a:gd name="connsiteX3" fmla="*/ 607569 w 5991068"/>
              <a:gd name="connsiteY3" fmla="*/ 1466132 h 2921941"/>
              <a:gd name="connsiteX4" fmla="*/ 425 w 5991068"/>
              <a:gd name="connsiteY4" fmla="*/ 1644630 h 2921941"/>
              <a:gd name="connsiteX5" fmla="*/ 33227 w 5991068"/>
              <a:gd name="connsiteY5" fmla="*/ 1706309 h 2921941"/>
              <a:gd name="connsiteX6" fmla="*/ 1625313 w 5991068"/>
              <a:gd name="connsiteY6" fmla="*/ 2723605 h 2921941"/>
              <a:gd name="connsiteX7" fmla="*/ 3375103 w 5991068"/>
              <a:gd name="connsiteY7" fmla="*/ 2850892 h 2921941"/>
              <a:gd name="connsiteX8" fmla="*/ 4891761 w 5991068"/>
              <a:gd name="connsiteY8" fmla="*/ 1943458 h 2921941"/>
              <a:gd name="connsiteX9" fmla="*/ 5952898 w 5991068"/>
              <a:gd name="connsiteY9" fmla="*/ 2763135 h 2921941"/>
              <a:gd name="connsiteX10" fmla="*/ 5781066 w 5991068"/>
              <a:gd name="connsiteY10" fmla="*/ 1504499 h 2921941"/>
              <a:gd name="connsiteX11" fmla="*/ 5933572 w 5991068"/>
              <a:gd name="connsiteY11" fmla="*/ 228121 h 2921941"/>
              <a:gd name="connsiteX12" fmla="*/ 4866145 w 5991068"/>
              <a:gd name="connsiteY12" fmla="*/ 978491 h 2921941"/>
              <a:gd name="connsiteX13" fmla="*/ 3374680 w 5991068"/>
              <a:gd name="connsiteY13" fmla="*/ 71050 h 2921941"/>
              <a:gd name="connsiteX14" fmla="*/ 1624891 w 5991068"/>
              <a:gd name="connsiteY14" fmla="*/ 198337 h 2921941"/>
              <a:gd name="connsiteX15" fmla="*/ 32805 w 5991068"/>
              <a:gd name="connsiteY15" fmla="*/ 1215633 h 2921941"/>
              <a:gd name="connsiteX16" fmla="*/ 3 w 5991068"/>
              <a:gd name="connsiteY16" fmla="*/ 1277312 h 292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91068" h="2921941">
                <a:moveTo>
                  <a:pt x="3" y="1277312"/>
                </a:moveTo>
                <a:cubicBezTo>
                  <a:pt x="1523" y="1386307"/>
                  <a:pt x="529172" y="1405728"/>
                  <a:pt x="607147" y="1455810"/>
                </a:cubicBezTo>
                <a:lnTo>
                  <a:pt x="611951" y="1461208"/>
                </a:lnTo>
                <a:lnTo>
                  <a:pt x="607569" y="1466132"/>
                </a:lnTo>
                <a:cubicBezTo>
                  <a:pt x="529594" y="1516215"/>
                  <a:pt x="1945" y="1535636"/>
                  <a:pt x="425" y="1644630"/>
                </a:cubicBezTo>
                <a:cubicBezTo>
                  <a:pt x="192" y="1661236"/>
                  <a:pt x="10166" y="1681505"/>
                  <a:pt x="33227" y="1706309"/>
                </a:cubicBezTo>
                <a:cubicBezTo>
                  <a:pt x="217714" y="1904732"/>
                  <a:pt x="1068333" y="2532837"/>
                  <a:pt x="1625313" y="2723605"/>
                </a:cubicBezTo>
                <a:cubicBezTo>
                  <a:pt x="2182293" y="2914370"/>
                  <a:pt x="2711245" y="2989158"/>
                  <a:pt x="3375103" y="2850892"/>
                </a:cubicBezTo>
                <a:cubicBezTo>
                  <a:pt x="3931063" y="2755523"/>
                  <a:pt x="4462129" y="1958084"/>
                  <a:pt x="4891761" y="1943458"/>
                </a:cubicBezTo>
                <a:cubicBezTo>
                  <a:pt x="5321394" y="1928832"/>
                  <a:pt x="5804681" y="2836295"/>
                  <a:pt x="5952898" y="2763135"/>
                </a:cubicBezTo>
                <a:cubicBezTo>
                  <a:pt x="6101116" y="2689975"/>
                  <a:pt x="5769034" y="1681450"/>
                  <a:pt x="5781066" y="1504499"/>
                </a:cubicBezTo>
                <a:cubicBezTo>
                  <a:pt x="5780996" y="1181763"/>
                  <a:pt x="6086059" y="315789"/>
                  <a:pt x="5933572" y="228121"/>
                </a:cubicBezTo>
                <a:cubicBezTo>
                  <a:pt x="5781085" y="140453"/>
                  <a:pt x="5292627" y="1004669"/>
                  <a:pt x="4866145" y="978491"/>
                </a:cubicBezTo>
                <a:cubicBezTo>
                  <a:pt x="4439663" y="952313"/>
                  <a:pt x="3930640" y="166419"/>
                  <a:pt x="3374680" y="71050"/>
                </a:cubicBezTo>
                <a:cubicBezTo>
                  <a:pt x="2710823" y="-67216"/>
                  <a:pt x="2181870" y="7573"/>
                  <a:pt x="1624891" y="198337"/>
                </a:cubicBezTo>
                <a:cubicBezTo>
                  <a:pt x="1067911" y="389105"/>
                  <a:pt x="217292" y="1017210"/>
                  <a:pt x="32805" y="1215633"/>
                </a:cubicBezTo>
                <a:cubicBezTo>
                  <a:pt x="9744" y="1240437"/>
                  <a:pt x="-230" y="1260706"/>
                  <a:pt x="3" y="127731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0485C99-0A59-50E1-870F-BEB81CF3C27D}"/>
              </a:ext>
            </a:extLst>
          </p:cNvPr>
          <p:cNvSpPr/>
          <p:nvPr/>
        </p:nvSpPr>
        <p:spPr>
          <a:xfrm rot="16200000" flipH="1">
            <a:off x="10557939" y="723407"/>
            <a:ext cx="1791091" cy="1246998"/>
          </a:xfrm>
          <a:custGeom>
            <a:avLst/>
            <a:gdLst>
              <a:gd name="connsiteX0" fmla="*/ 3 w 5924267"/>
              <a:gd name="connsiteY0" fmla="*/ 1878646 h 4124610"/>
              <a:gd name="connsiteX1" fmla="*/ 607147 w 5924267"/>
              <a:gd name="connsiteY1" fmla="*/ 2057144 h 4124610"/>
              <a:gd name="connsiteX2" fmla="*/ 611951 w 5924267"/>
              <a:gd name="connsiteY2" fmla="*/ 2062542 h 4124610"/>
              <a:gd name="connsiteX3" fmla="*/ 607569 w 5924267"/>
              <a:gd name="connsiteY3" fmla="*/ 2067466 h 4124610"/>
              <a:gd name="connsiteX4" fmla="*/ 425 w 5924267"/>
              <a:gd name="connsiteY4" fmla="*/ 2245964 h 4124610"/>
              <a:gd name="connsiteX5" fmla="*/ 33227 w 5924267"/>
              <a:gd name="connsiteY5" fmla="*/ 2307643 h 4124610"/>
              <a:gd name="connsiteX6" fmla="*/ 1625313 w 5924267"/>
              <a:gd name="connsiteY6" fmla="*/ 3324939 h 4124610"/>
              <a:gd name="connsiteX7" fmla="*/ 3375103 w 5924267"/>
              <a:gd name="connsiteY7" fmla="*/ 3452226 h 4124610"/>
              <a:gd name="connsiteX8" fmla="*/ 3874030 w 5924267"/>
              <a:gd name="connsiteY8" fmla="*/ 4123414 h 4124610"/>
              <a:gd name="connsiteX9" fmla="*/ 4145284 w 5924267"/>
              <a:gd name="connsiteY9" fmla="*/ 3603663 h 4124610"/>
              <a:gd name="connsiteX10" fmla="*/ 4733604 w 5924267"/>
              <a:gd name="connsiteY10" fmla="*/ 3137391 h 4124610"/>
              <a:gd name="connsiteX11" fmla="*/ 4124346 w 5924267"/>
              <a:gd name="connsiteY11" fmla="*/ 3105608 h 4124610"/>
              <a:gd name="connsiteX12" fmla="*/ 4961073 w 5924267"/>
              <a:gd name="connsiteY12" fmla="*/ 2752727 h 4124610"/>
              <a:gd name="connsiteX13" fmla="*/ 5883586 w 5924267"/>
              <a:gd name="connsiteY13" fmla="*/ 3030513 h 4124610"/>
              <a:gd name="connsiteX14" fmla="*/ 5351295 w 5924267"/>
              <a:gd name="connsiteY14" fmla="*/ 2092802 h 4124610"/>
              <a:gd name="connsiteX15" fmla="*/ 5339994 w 5924267"/>
              <a:gd name="connsiteY15" fmla="*/ 2061725 h 4124610"/>
              <a:gd name="connsiteX16" fmla="*/ 5350873 w 5924267"/>
              <a:gd name="connsiteY16" fmla="*/ 2031808 h 4124610"/>
              <a:gd name="connsiteX17" fmla="*/ 5883164 w 5924267"/>
              <a:gd name="connsiteY17" fmla="*/ 1094097 h 4124610"/>
              <a:gd name="connsiteX18" fmla="*/ 4960651 w 5924267"/>
              <a:gd name="connsiteY18" fmla="*/ 1371883 h 4124610"/>
              <a:gd name="connsiteX19" fmla="*/ 4123924 w 5924267"/>
              <a:gd name="connsiteY19" fmla="*/ 1019002 h 4124610"/>
              <a:gd name="connsiteX20" fmla="*/ 4733182 w 5924267"/>
              <a:gd name="connsiteY20" fmla="*/ 987219 h 4124610"/>
              <a:gd name="connsiteX21" fmla="*/ 4144861 w 5924267"/>
              <a:gd name="connsiteY21" fmla="*/ 520946 h 4124610"/>
              <a:gd name="connsiteX22" fmla="*/ 3873607 w 5924267"/>
              <a:gd name="connsiteY22" fmla="*/ 1196 h 4124610"/>
              <a:gd name="connsiteX23" fmla="*/ 3374680 w 5924267"/>
              <a:gd name="connsiteY23" fmla="*/ 672384 h 4124610"/>
              <a:gd name="connsiteX24" fmla="*/ 1624891 w 5924267"/>
              <a:gd name="connsiteY24" fmla="*/ 799671 h 4124610"/>
              <a:gd name="connsiteX25" fmla="*/ 32805 w 5924267"/>
              <a:gd name="connsiteY25" fmla="*/ 1816967 h 4124610"/>
              <a:gd name="connsiteX26" fmla="*/ 3 w 5924267"/>
              <a:gd name="connsiteY26" fmla="*/ 1878646 h 4124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24267" h="4124610">
                <a:moveTo>
                  <a:pt x="3" y="1878646"/>
                </a:moveTo>
                <a:cubicBezTo>
                  <a:pt x="1523" y="1987641"/>
                  <a:pt x="529172" y="2007062"/>
                  <a:pt x="607147" y="2057144"/>
                </a:cubicBezTo>
                <a:lnTo>
                  <a:pt x="611951" y="2062542"/>
                </a:lnTo>
                <a:lnTo>
                  <a:pt x="607569" y="2067466"/>
                </a:lnTo>
                <a:cubicBezTo>
                  <a:pt x="529594" y="2117549"/>
                  <a:pt x="1945" y="2136970"/>
                  <a:pt x="425" y="2245964"/>
                </a:cubicBezTo>
                <a:cubicBezTo>
                  <a:pt x="192" y="2262570"/>
                  <a:pt x="10166" y="2282839"/>
                  <a:pt x="33227" y="2307643"/>
                </a:cubicBezTo>
                <a:cubicBezTo>
                  <a:pt x="217714" y="2506066"/>
                  <a:pt x="1068333" y="3134171"/>
                  <a:pt x="1625313" y="3324939"/>
                </a:cubicBezTo>
                <a:cubicBezTo>
                  <a:pt x="2182293" y="3515704"/>
                  <a:pt x="2711245" y="3590492"/>
                  <a:pt x="3375103" y="3452226"/>
                </a:cubicBezTo>
                <a:cubicBezTo>
                  <a:pt x="3547640" y="3742527"/>
                  <a:pt x="3745668" y="4098174"/>
                  <a:pt x="3874030" y="4123414"/>
                </a:cubicBezTo>
                <a:cubicBezTo>
                  <a:pt x="4002395" y="4148653"/>
                  <a:pt x="4002022" y="3767999"/>
                  <a:pt x="4145284" y="3603663"/>
                </a:cubicBezTo>
                <a:cubicBezTo>
                  <a:pt x="4288546" y="3439328"/>
                  <a:pt x="4737093" y="3220399"/>
                  <a:pt x="4733604" y="3137391"/>
                </a:cubicBezTo>
                <a:cubicBezTo>
                  <a:pt x="4730114" y="3054383"/>
                  <a:pt x="4104889" y="3126667"/>
                  <a:pt x="4124346" y="3105608"/>
                </a:cubicBezTo>
                <a:cubicBezTo>
                  <a:pt x="4388145" y="3011016"/>
                  <a:pt x="4667866" y="2765241"/>
                  <a:pt x="4961073" y="2752727"/>
                </a:cubicBezTo>
                <a:cubicBezTo>
                  <a:pt x="5254281" y="2740212"/>
                  <a:pt x="5755752" y="3314832"/>
                  <a:pt x="5883586" y="3030513"/>
                </a:cubicBezTo>
                <a:cubicBezTo>
                  <a:pt x="6082064" y="2589074"/>
                  <a:pt x="5497496" y="2282005"/>
                  <a:pt x="5351295" y="2092802"/>
                </a:cubicBezTo>
                <a:lnTo>
                  <a:pt x="5339994" y="2061725"/>
                </a:lnTo>
                <a:lnTo>
                  <a:pt x="5350873" y="2031808"/>
                </a:lnTo>
                <a:cubicBezTo>
                  <a:pt x="5497074" y="1842605"/>
                  <a:pt x="6081642" y="1535536"/>
                  <a:pt x="5883164" y="1094097"/>
                </a:cubicBezTo>
                <a:cubicBezTo>
                  <a:pt x="5755330" y="809778"/>
                  <a:pt x="5253859" y="1384398"/>
                  <a:pt x="4960651" y="1371883"/>
                </a:cubicBezTo>
                <a:cubicBezTo>
                  <a:pt x="4667444" y="1359369"/>
                  <a:pt x="4387723" y="1113594"/>
                  <a:pt x="4123924" y="1019002"/>
                </a:cubicBezTo>
                <a:cubicBezTo>
                  <a:pt x="4104467" y="997943"/>
                  <a:pt x="4729692" y="1070227"/>
                  <a:pt x="4733182" y="987219"/>
                </a:cubicBezTo>
                <a:cubicBezTo>
                  <a:pt x="4736671" y="904211"/>
                  <a:pt x="4288124" y="685282"/>
                  <a:pt x="4144861" y="520946"/>
                </a:cubicBezTo>
                <a:cubicBezTo>
                  <a:pt x="4001600" y="356611"/>
                  <a:pt x="4001973" y="-24043"/>
                  <a:pt x="3873607" y="1196"/>
                </a:cubicBezTo>
                <a:cubicBezTo>
                  <a:pt x="3745246" y="26436"/>
                  <a:pt x="3547218" y="382083"/>
                  <a:pt x="3374680" y="672384"/>
                </a:cubicBezTo>
                <a:cubicBezTo>
                  <a:pt x="2710823" y="534118"/>
                  <a:pt x="2181870" y="608907"/>
                  <a:pt x="1624891" y="799671"/>
                </a:cubicBezTo>
                <a:cubicBezTo>
                  <a:pt x="1067911" y="990439"/>
                  <a:pt x="217292" y="1618544"/>
                  <a:pt x="32805" y="1816967"/>
                </a:cubicBezTo>
                <a:cubicBezTo>
                  <a:pt x="9744" y="1841771"/>
                  <a:pt x="-230" y="1862040"/>
                  <a:pt x="3" y="18786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ilver fish with black specks&#10;&#10;Description automatically generated">
            <a:extLst>
              <a:ext uri="{FF2B5EF4-FFF2-40B4-BE49-F238E27FC236}">
                <a16:creationId xmlns:a16="http://schemas.microsoft.com/office/drawing/2014/main" id="{1AD06104-31B8-EF03-DFE4-ED6926883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06" y="3303917"/>
            <a:ext cx="6393294" cy="268989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8A43B9D-A7E9-A8C2-B077-C5EB71685C0F}"/>
              </a:ext>
            </a:extLst>
          </p:cNvPr>
          <p:cNvSpPr/>
          <p:nvPr/>
        </p:nvSpPr>
        <p:spPr>
          <a:xfrm>
            <a:off x="319084" y="3554083"/>
            <a:ext cx="5450734" cy="2090251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553832" h="4430671">
                <a:moveTo>
                  <a:pt x="403534" y="2582127"/>
                </a:moveTo>
                <a:cubicBezTo>
                  <a:pt x="433031" y="2519856"/>
                  <a:pt x="160514" y="2295107"/>
                  <a:pt x="197057" y="2179004"/>
                </a:cubicBezTo>
                <a:cubicBezTo>
                  <a:pt x="233600" y="2062901"/>
                  <a:pt x="1457555" y="1648030"/>
                  <a:pt x="2360153" y="1382591"/>
                </a:cubicBezTo>
                <a:cubicBezTo>
                  <a:pt x="2988499" y="1197805"/>
                  <a:pt x="4208957" y="1071522"/>
                  <a:pt x="4946201" y="999461"/>
                </a:cubicBezTo>
                <a:cubicBezTo>
                  <a:pt x="5266979" y="968107"/>
                  <a:pt x="5927205" y="168456"/>
                  <a:pt x="6586058" y="5748"/>
                </a:cubicBezTo>
                <a:cubicBezTo>
                  <a:pt x="6839977" y="-56959"/>
                  <a:pt x="6560453" y="409786"/>
                  <a:pt x="6569343" y="610186"/>
                </a:cubicBezTo>
                <a:cubicBezTo>
                  <a:pt x="6569343" y="808470"/>
                  <a:pt x="6780928" y="1108285"/>
                  <a:pt x="6700358" y="1218311"/>
                </a:cubicBezTo>
                <a:cubicBezTo>
                  <a:pt x="6619788" y="1328337"/>
                  <a:pt x="6351750" y="1219349"/>
                  <a:pt x="6085924" y="1270340"/>
                </a:cubicBezTo>
                <a:cubicBezTo>
                  <a:pt x="7964705" y="1564324"/>
                  <a:pt x="8613117" y="1934888"/>
                  <a:pt x="9014462" y="1907798"/>
                </a:cubicBezTo>
                <a:cubicBezTo>
                  <a:pt x="9852193" y="1851253"/>
                  <a:pt x="10492715" y="1283313"/>
                  <a:pt x="10914218" y="1146617"/>
                </a:cubicBezTo>
                <a:cubicBezTo>
                  <a:pt x="11335721" y="1009921"/>
                  <a:pt x="11486455" y="995337"/>
                  <a:pt x="11543482" y="1087624"/>
                </a:cubicBezTo>
                <a:cubicBezTo>
                  <a:pt x="11600509" y="1179911"/>
                  <a:pt x="11410310" y="1459010"/>
                  <a:pt x="11256381" y="1700337"/>
                </a:cubicBezTo>
                <a:cubicBezTo>
                  <a:pt x="10975452" y="2104224"/>
                  <a:pt x="10628305" y="2379361"/>
                  <a:pt x="10619906" y="2535588"/>
                </a:cubicBezTo>
                <a:cubicBezTo>
                  <a:pt x="10613038" y="2663338"/>
                  <a:pt x="11693261" y="3565695"/>
                  <a:pt x="11386166" y="3988140"/>
                </a:cubicBezTo>
                <a:cubicBezTo>
                  <a:pt x="11048433" y="4452731"/>
                  <a:pt x="9913785" y="3249737"/>
                  <a:pt x="8908437" y="2896759"/>
                </a:cubicBezTo>
                <a:cubicBezTo>
                  <a:pt x="8627811" y="2798231"/>
                  <a:pt x="8284935" y="2897087"/>
                  <a:pt x="8249676" y="2906591"/>
                </a:cubicBezTo>
                <a:cubicBezTo>
                  <a:pt x="8215263" y="2926255"/>
                  <a:pt x="8746719" y="2874173"/>
                  <a:pt x="8696880" y="2953786"/>
                </a:cubicBezTo>
                <a:cubicBezTo>
                  <a:pt x="8614731" y="3085011"/>
                  <a:pt x="8101837" y="3423277"/>
                  <a:pt x="7979781" y="3669411"/>
                </a:cubicBezTo>
                <a:cubicBezTo>
                  <a:pt x="7857725" y="3915545"/>
                  <a:pt x="8147339" y="4438102"/>
                  <a:pt x="7964541" y="4430591"/>
                </a:cubicBezTo>
                <a:cubicBezTo>
                  <a:pt x="7781743" y="4423080"/>
                  <a:pt x="7188161" y="3895409"/>
                  <a:pt x="6882992" y="3624346"/>
                </a:cubicBezTo>
                <a:cubicBezTo>
                  <a:pt x="6330922" y="3836644"/>
                  <a:pt x="4352961" y="4417086"/>
                  <a:pt x="3207448" y="4236773"/>
                </a:cubicBezTo>
                <a:cubicBezTo>
                  <a:pt x="2061935" y="4056460"/>
                  <a:pt x="134619" y="2878791"/>
                  <a:pt x="9916" y="2542470"/>
                </a:cubicBezTo>
                <a:cubicBezTo>
                  <a:pt x="-71477" y="2322955"/>
                  <a:pt x="374037" y="2644398"/>
                  <a:pt x="403534" y="25821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240FE29-18B3-F75C-48E9-3A46BE2BDB8E}"/>
              </a:ext>
            </a:extLst>
          </p:cNvPr>
          <p:cNvSpPr/>
          <p:nvPr/>
        </p:nvSpPr>
        <p:spPr>
          <a:xfrm rot="5400000">
            <a:off x="2091494" y="1359505"/>
            <a:ext cx="1845424" cy="838216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553832" h="4430671">
                <a:moveTo>
                  <a:pt x="403534" y="2582127"/>
                </a:moveTo>
                <a:cubicBezTo>
                  <a:pt x="433031" y="2519856"/>
                  <a:pt x="160514" y="2295107"/>
                  <a:pt x="197057" y="2179004"/>
                </a:cubicBezTo>
                <a:cubicBezTo>
                  <a:pt x="233600" y="2062901"/>
                  <a:pt x="1457555" y="1648030"/>
                  <a:pt x="2360153" y="1382591"/>
                </a:cubicBezTo>
                <a:cubicBezTo>
                  <a:pt x="2988499" y="1197805"/>
                  <a:pt x="4208957" y="1071522"/>
                  <a:pt x="4946201" y="999461"/>
                </a:cubicBezTo>
                <a:cubicBezTo>
                  <a:pt x="5266979" y="968107"/>
                  <a:pt x="5927205" y="168456"/>
                  <a:pt x="6586058" y="5748"/>
                </a:cubicBezTo>
                <a:cubicBezTo>
                  <a:pt x="6839977" y="-56959"/>
                  <a:pt x="6560453" y="409786"/>
                  <a:pt x="6569343" y="610186"/>
                </a:cubicBezTo>
                <a:cubicBezTo>
                  <a:pt x="6569343" y="808470"/>
                  <a:pt x="6780928" y="1108285"/>
                  <a:pt x="6700358" y="1218311"/>
                </a:cubicBezTo>
                <a:cubicBezTo>
                  <a:pt x="6619788" y="1328337"/>
                  <a:pt x="6351750" y="1219349"/>
                  <a:pt x="6085924" y="1270340"/>
                </a:cubicBezTo>
                <a:cubicBezTo>
                  <a:pt x="7964705" y="1564324"/>
                  <a:pt x="8613117" y="1934888"/>
                  <a:pt x="9014462" y="1907798"/>
                </a:cubicBezTo>
                <a:cubicBezTo>
                  <a:pt x="9852193" y="1851253"/>
                  <a:pt x="10492715" y="1283313"/>
                  <a:pt x="10914218" y="1146617"/>
                </a:cubicBezTo>
                <a:cubicBezTo>
                  <a:pt x="11335721" y="1009921"/>
                  <a:pt x="11486455" y="995337"/>
                  <a:pt x="11543482" y="1087624"/>
                </a:cubicBezTo>
                <a:cubicBezTo>
                  <a:pt x="11600509" y="1179911"/>
                  <a:pt x="11410310" y="1459010"/>
                  <a:pt x="11256381" y="1700337"/>
                </a:cubicBezTo>
                <a:cubicBezTo>
                  <a:pt x="10975452" y="2104224"/>
                  <a:pt x="10628305" y="2379361"/>
                  <a:pt x="10619906" y="2535588"/>
                </a:cubicBezTo>
                <a:cubicBezTo>
                  <a:pt x="10613038" y="2663338"/>
                  <a:pt x="11693261" y="3565695"/>
                  <a:pt x="11386166" y="3988140"/>
                </a:cubicBezTo>
                <a:cubicBezTo>
                  <a:pt x="11048433" y="4452731"/>
                  <a:pt x="9913785" y="3249737"/>
                  <a:pt x="8908437" y="2896759"/>
                </a:cubicBezTo>
                <a:cubicBezTo>
                  <a:pt x="8627811" y="2798231"/>
                  <a:pt x="8284935" y="2897087"/>
                  <a:pt x="8249676" y="2906591"/>
                </a:cubicBezTo>
                <a:cubicBezTo>
                  <a:pt x="8215263" y="2926255"/>
                  <a:pt x="8746719" y="2874173"/>
                  <a:pt x="8696880" y="2953786"/>
                </a:cubicBezTo>
                <a:cubicBezTo>
                  <a:pt x="8614731" y="3085011"/>
                  <a:pt x="8101837" y="3423277"/>
                  <a:pt x="7979781" y="3669411"/>
                </a:cubicBezTo>
                <a:cubicBezTo>
                  <a:pt x="7857725" y="3915545"/>
                  <a:pt x="8147339" y="4438102"/>
                  <a:pt x="7964541" y="4430591"/>
                </a:cubicBezTo>
                <a:cubicBezTo>
                  <a:pt x="7781743" y="4423080"/>
                  <a:pt x="7188161" y="3895409"/>
                  <a:pt x="6882992" y="3624346"/>
                </a:cubicBezTo>
                <a:cubicBezTo>
                  <a:pt x="6330922" y="3836644"/>
                  <a:pt x="4352961" y="4417086"/>
                  <a:pt x="3207448" y="4236773"/>
                </a:cubicBezTo>
                <a:cubicBezTo>
                  <a:pt x="2061935" y="4056460"/>
                  <a:pt x="134619" y="2878791"/>
                  <a:pt x="9916" y="2542470"/>
                </a:cubicBezTo>
                <a:cubicBezTo>
                  <a:pt x="-71477" y="2322955"/>
                  <a:pt x="374037" y="2644398"/>
                  <a:pt x="403534" y="258212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8E10E56-F64B-CC1A-6A28-716379BAC6CE}"/>
              </a:ext>
            </a:extLst>
          </p:cNvPr>
          <p:cNvSpPr/>
          <p:nvPr/>
        </p:nvSpPr>
        <p:spPr>
          <a:xfrm>
            <a:off x="474028" y="2227743"/>
            <a:ext cx="1604208" cy="1176022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2733"/>
              <a:gd name="connsiteX1" fmla="*/ 197057 w 11553832"/>
              <a:gd name="connsiteY1" fmla="*/ 2179004 h 4432733"/>
              <a:gd name="connsiteX2" fmla="*/ 2360153 w 11553832"/>
              <a:gd name="connsiteY2" fmla="*/ 1382591 h 4432733"/>
              <a:gd name="connsiteX3" fmla="*/ 4946201 w 11553832"/>
              <a:gd name="connsiteY3" fmla="*/ 999461 h 4432733"/>
              <a:gd name="connsiteX4" fmla="*/ 6586058 w 11553832"/>
              <a:gd name="connsiteY4" fmla="*/ 5748 h 4432733"/>
              <a:gd name="connsiteX5" fmla="*/ 6569343 w 11553832"/>
              <a:gd name="connsiteY5" fmla="*/ 610186 h 4432733"/>
              <a:gd name="connsiteX6" fmla="*/ 6700358 w 11553832"/>
              <a:gd name="connsiteY6" fmla="*/ 1218311 h 4432733"/>
              <a:gd name="connsiteX7" fmla="*/ 6085924 w 11553832"/>
              <a:gd name="connsiteY7" fmla="*/ 1270340 h 4432733"/>
              <a:gd name="connsiteX8" fmla="*/ 9014462 w 11553832"/>
              <a:gd name="connsiteY8" fmla="*/ 1907798 h 4432733"/>
              <a:gd name="connsiteX9" fmla="*/ 10914218 w 11553832"/>
              <a:gd name="connsiteY9" fmla="*/ 1146617 h 4432733"/>
              <a:gd name="connsiteX10" fmla="*/ 11543482 w 11553832"/>
              <a:gd name="connsiteY10" fmla="*/ 1087624 h 4432733"/>
              <a:gd name="connsiteX11" fmla="*/ 11256381 w 11553832"/>
              <a:gd name="connsiteY11" fmla="*/ 1700337 h 4432733"/>
              <a:gd name="connsiteX12" fmla="*/ 10619906 w 11553832"/>
              <a:gd name="connsiteY12" fmla="*/ 2535588 h 4432733"/>
              <a:gd name="connsiteX13" fmla="*/ 11386166 w 11553832"/>
              <a:gd name="connsiteY13" fmla="*/ 3988140 h 4432733"/>
              <a:gd name="connsiteX14" fmla="*/ 8908437 w 11553832"/>
              <a:gd name="connsiteY14" fmla="*/ 2896759 h 4432733"/>
              <a:gd name="connsiteX15" fmla="*/ 8249676 w 11553832"/>
              <a:gd name="connsiteY15" fmla="*/ 2906591 h 4432733"/>
              <a:gd name="connsiteX16" fmla="*/ 8696880 w 11553832"/>
              <a:gd name="connsiteY16" fmla="*/ 2953786 h 4432733"/>
              <a:gd name="connsiteX17" fmla="*/ 7979781 w 11553832"/>
              <a:gd name="connsiteY17" fmla="*/ 3669411 h 4432733"/>
              <a:gd name="connsiteX18" fmla="*/ 7964541 w 11553832"/>
              <a:gd name="connsiteY18" fmla="*/ 4430591 h 4432733"/>
              <a:gd name="connsiteX19" fmla="*/ 5937382 w 11553832"/>
              <a:gd name="connsiteY19" fmla="*/ 3860809 h 4432733"/>
              <a:gd name="connsiteX20" fmla="*/ 3207448 w 11553832"/>
              <a:gd name="connsiteY20" fmla="*/ 4236773 h 4432733"/>
              <a:gd name="connsiteX21" fmla="*/ 9916 w 11553832"/>
              <a:gd name="connsiteY21" fmla="*/ 2542470 h 4432733"/>
              <a:gd name="connsiteX22" fmla="*/ 403534 w 11553832"/>
              <a:gd name="connsiteY22" fmla="*/ 2582127 h 4432733"/>
              <a:gd name="connsiteX0" fmla="*/ 403534 w 11553832"/>
              <a:gd name="connsiteY0" fmla="*/ 2582127 h 4546072"/>
              <a:gd name="connsiteX1" fmla="*/ 197057 w 11553832"/>
              <a:gd name="connsiteY1" fmla="*/ 2179004 h 4546072"/>
              <a:gd name="connsiteX2" fmla="*/ 2360153 w 11553832"/>
              <a:gd name="connsiteY2" fmla="*/ 1382591 h 4546072"/>
              <a:gd name="connsiteX3" fmla="*/ 4946201 w 11553832"/>
              <a:gd name="connsiteY3" fmla="*/ 999461 h 4546072"/>
              <a:gd name="connsiteX4" fmla="*/ 6586058 w 11553832"/>
              <a:gd name="connsiteY4" fmla="*/ 5748 h 4546072"/>
              <a:gd name="connsiteX5" fmla="*/ 6569343 w 11553832"/>
              <a:gd name="connsiteY5" fmla="*/ 610186 h 4546072"/>
              <a:gd name="connsiteX6" fmla="*/ 6700358 w 11553832"/>
              <a:gd name="connsiteY6" fmla="*/ 1218311 h 4546072"/>
              <a:gd name="connsiteX7" fmla="*/ 6085924 w 11553832"/>
              <a:gd name="connsiteY7" fmla="*/ 1270340 h 4546072"/>
              <a:gd name="connsiteX8" fmla="*/ 9014462 w 11553832"/>
              <a:gd name="connsiteY8" fmla="*/ 1907798 h 4546072"/>
              <a:gd name="connsiteX9" fmla="*/ 10914218 w 11553832"/>
              <a:gd name="connsiteY9" fmla="*/ 1146617 h 4546072"/>
              <a:gd name="connsiteX10" fmla="*/ 11543482 w 11553832"/>
              <a:gd name="connsiteY10" fmla="*/ 1087624 h 4546072"/>
              <a:gd name="connsiteX11" fmla="*/ 11256381 w 11553832"/>
              <a:gd name="connsiteY11" fmla="*/ 1700337 h 4546072"/>
              <a:gd name="connsiteX12" fmla="*/ 10619906 w 11553832"/>
              <a:gd name="connsiteY12" fmla="*/ 2535588 h 4546072"/>
              <a:gd name="connsiteX13" fmla="*/ 11386166 w 11553832"/>
              <a:gd name="connsiteY13" fmla="*/ 3988140 h 4546072"/>
              <a:gd name="connsiteX14" fmla="*/ 8908437 w 11553832"/>
              <a:gd name="connsiteY14" fmla="*/ 2896759 h 4546072"/>
              <a:gd name="connsiteX15" fmla="*/ 8249676 w 11553832"/>
              <a:gd name="connsiteY15" fmla="*/ 2906591 h 4546072"/>
              <a:gd name="connsiteX16" fmla="*/ 8696880 w 11553832"/>
              <a:gd name="connsiteY16" fmla="*/ 2953786 h 4546072"/>
              <a:gd name="connsiteX17" fmla="*/ 7979781 w 11553832"/>
              <a:gd name="connsiteY17" fmla="*/ 3669411 h 4546072"/>
              <a:gd name="connsiteX18" fmla="*/ 7018926 w 11553832"/>
              <a:gd name="connsiteY18" fmla="*/ 4544444 h 4546072"/>
              <a:gd name="connsiteX19" fmla="*/ 5937382 w 11553832"/>
              <a:gd name="connsiteY19" fmla="*/ 3860809 h 4546072"/>
              <a:gd name="connsiteX20" fmla="*/ 3207448 w 11553832"/>
              <a:gd name="connsiteY20" fmla="*/ 4236773 h 4546072"/>
              <a:gd name="connsiteX21" fmla="*/ 9916 w 11553832"/>
              <a:gd name="connsiteY21" fmla="*/ 2542470 h 4546072"/>
              <a:gd name="connsiteX22" fmla="*/ 403534 w 11553832"/>
              <a:gd name="connsiteY22" fmla="*/ 2582127 h 4546072"/>
              <a:gd name="connsiteX0" fmla="*/ 403534 w 11553832"/>
              <a:gd name="connsiteY0" fmla="*/ 2582127 h 4544551"/>
              <a:gd name="connsiteX1" fmla="*/ 197057 w 11553832"/>
              <a:gd name="connsiteY1" fmla="*/ 2179004 h 4544551"/>
              <a:gd name="connsiteX2" fmla="*/ 2360153 w 11553832"/>
              <a:gd name="connsiteY2" fmla="*/ 1382591 h 4544551"/>
              <a:gd name="connsiteX3" fmla="*/ 4946201 w 11553832"/>
              <a:gd name="connsiteY3" fmla="*/ 999461 h 4544551"/>
              <a:gd name="connsiteX4" fmla="*/ 6586058 w 11553832"/>
              <a:gd name="connsiteY4" fmla="*/ 5748 h 4544551"/>
              <a:gd name="connsiteX5" fmla="*/ 6569343 w 11553832"/>
              <a:gd name="connsiteY5" fmla="*/ 610186 h 4544551"/>
              <a:gd name="connsiteX6" fmla="*/ 6700358 w 11553832"/>
              <a:gd name="connsiteY6" fmla="*/ 1218311 h 4544551"/>
              <a:gd name="connsiteX7" fmla="*/ 6085924 w 11553832"/>
              <a:gd name="connsiteY7" fmla="*/ 1270340 h 4544551"/>
              <a:gd name="connsiteX8" fmla="*/ 9014462 w 11553832"/>
              <a:gd name="connsiteY8" fmla="*/ 1907798 h 4544551"/>
              <a:gd name="connsiteX9" fmla="*/ 10914218 w 11553832"/>
              <a:gd name="connsiteY9" fmla="*/ 1146617 h 4544551"/>
              <a:gd name="connsiteX10" fmla="*/ 11543482 w 11553832"/>
              <a:gd name="connsiteY10" fmla="*/ 1087624 h 4544551"/>
              <a:gd name="connsiteX11" fmla="*/ 11256381 w 11553832"/>
              <a:gd name="connsiteY11" fmla="*/ 1700337 h 4544551"/>
              <a:gd name="connsiteX12" fmla="*/ 10619906 w 11553832"/>
              <a:gd name="connsiteY12" fmla="*/ 2535588 h 4544551"/>
              <a:gd name="connsiteX13" fmla="*/ 11386166 w 11553832"/>
              <a:gd name="connsiteY13" fmla="*/ 3988140 h 4544551"/>
              <a:gd name="connsiteX14" fmla="*/ 8908437 w 11553832"/>
              <a:gd name="connsiteY14" fmla="*/ 2896759 h 4544551"/>
              <a:gd name="connsiteX15" fmla="*/ 8249676 w 11553832"/>
              <a:gd name="connsiteY15" fmla="*/ 2906591 h 4544551"/>
              <a:gd name="connsiteX16" fmla="*/ 8696880 w 11553832"/>
              <a:gd name="connsiteY16" fmla="*/ 2953786 h 4544551"/>
              <a:gd name="connsiteX17" fmla="*/ 7415750 w 11553832"/>
              <a:gd name="connsiteY17" fmla="*/ 3905873 h 4544551"/>
              <a:gd name="connsiteX18" fmla="*/ 7018926 w 11553832"/>
              <a:gd name="connsiteY18" fmla="*/ 4544444 h 4544551"/>
              <a:gd name="connsiteX19" fmla="*/ 5937382 w 11553832"/>
              <a:gd name="connsiteY19" fmla="*/ 3860809 h 4544551"/>
              <a:gd name="connsiteX20" fmla="*/ 3207448 w 11553832"/>
              <a:gd name="connsiteY20" fmla="*/ 4236773 h 4544551"/>
              <a:gd name="connsiteX21" fmla="*/ 9916 w 11553832"/>
              <a:gd name="connsiteY21" fmla="*/ 2542470 h 4544551"/>
              <a:gd name="connsiteX22" fmla="*/ 403534 w 11553832"/>
              <a:gd name="connsiteY22" fmla="*/ 2582127 h 4544551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8249676 w 11553832"/>
              <a:gd name="connsiteY15" fmla="*/ 2906591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0241476 w 11553832"/>
              <a:gd name="connsiteY13" fmla="*/ 4031928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69442"/>
              <a:gd name="connsiteY0" fmla="*/ 2582127 h 4544530"/>
              <a:gd name="connsiteX1" fmla="*/ 197057 w 11569442"/>
              <a:gd name="connsiteY1" fmla="*/ 2179004 h 4544530"/>
              <a:gd name="connsiteX2" fmla="*/ 2360153 w 11569442"/>
              <a:gd name="connsiteY2" fmla="*/ 1382591 h 4544530"/>
              <a:gd name="connsiteX3" fmla="*/ 4946201 w 11569442"/>
              <a:gd name="connsiteY3" fmla="*/ 999461 h 4544530"/>
              <a:gd name="connsiteX4" fmla="*/ 6586058 w 11569442"/>
              <a:gd name="connsiteY4" fmla="*/ 5748 h 4544530"/>
              <a:gd name="connsiteX5" fmla="*/ 6569343 w 11569442"/>
              <a:gd name="connsiteY5" fmla="*/ 610186 h 4544530"/>
              <a:gd name="connsiteX6" fmla="*/ 6700358 w 11569442"/>
              <a:gd name="connsiteY6" fmla="*/ 1218311 h 4544530"/>
              <a:gd name="connsiteX7" fmla="*/ 6085924 w 11569442"/>
              <a:gd name="connsiteY7" fmla="*/ 1270340 h 4544530"/>
              <a:gd name="connsiteX8" fmla="*/ 8516774 w 11569442"/>
              <a:gd name="connsiteY8" fmla="*/ 1758914 h 4544530"/>
              <a:gd name="connsiteX9" fmla="*/ 10914218 w 11569442"/>
              <a:gd name="connsiteY9" fmla="*/ 1146617 h 4544530"/>
              <a:gd name="connsiteX10" fmla="*/ 11543482 w 11569442"/>
              <a:gd name="connsiteY10" fmla="*/ 1087624 h 4544530"/>
              <a:gd name="connsiteX11" fmla="*/ 11256381 w 11569442"/>
              <a:gd name="connsiteY11" fmla="*/ 1700337 h 4544530"/>
              <a:gd name="connsiteX12" fmla="*/ 9558163 w 11569442"/>
              <a:gd name="connsiteY12" fmla="*/ 2526831 h 4544530"/>
              <a:gd name="connsiteX13" fmla="*/ 10241476 w 11569442"/>
              <a:gd name="connsiteY13" fmla="*/ 4031928 h 4544530"/>
              <a:gd name="connsiteX14" fmla="*/ 9057742 w 11569442"/>
              <a:gd name="connsiteY14" fmla="*/ 3395958 h 4544530"/>
              <a:gd name="connsiteX15" fmla="*/ 7304067 w 11569442"/>
              <a:gd name="connsiteY15" fmla="*/ 3545918 h 4544530"/>
              <a:gd name="connsiteX16" fmla="*/ 8083064 w 11569442"/>
              <a:gd name="connsiteY16" fmla="*/ 3566837 h 4544530"/>
              <a:gd name="connsiteX17" fmla="*/ 7415750 w 11569442"/>
              <a:gd name="connsiteY17" fmla="*/ 3905873 h 4544530"/>
              <a:gd name="connsiteX18" fmla="*/ 7018926 w 11569442"/>
              <a:gd name="connsiteY18" fmla="*/ 4544444 h 4544530"/>
              <a:gd name="connsiteX19" fmla="*/ 5937382 w 11569442"/>
              <a:gd name="connsiteY19" fmla="*/ 3860809 h 4544530"/>
              <a:gd name="connsiteX20" fmla="*/ 3207448 w 11569442"/>
              <a:gd name="connsiteY20" fmla="*/ 4236773 h 4544530"/>
              <a:gd name="connsiteX21" fmla="*/ 9916 w 11569442"/>
              <a:gd name="connsiteY21" fmla="*/ 2542470 h 4544530"/>
              <a:gd name="connsiteX22" fmla="*/ 403534 w 11569442"/>
              <a:gd name="connsiteY22" fmla="*/ 2582127 h 4544530"/>
              <a:gd name="connsiteX0" fmla="*/ 403534 w 11258744"/>
              <a:gd name="connsiteY0" fmla="*/ 2582127 h 4544530"/>
              <a:gd name="connsiteX1" fmla="*/ 197057 w 11258744"/>
              <a:gd name="connsiteY1" fmla="*/ 2179004 h 4544530"/>
              <a:gd name="connsiteX2" fmla="*/ 2360153 w 11258744"/>
              <a:gd name="connsiteY2" fmla="*/ 1382591 h 4544530"/>
              <a:gd name="connsiteX3" fmla="*/ 4946201 w 11258744"/>
              <a:gd name="connsiteY3" fmla="*/ 999461 h 4544530"/>
              <a:gd name="connsiteX4" fmla="*/ 6586058 w 11258744"/>
              <a:gd name="connsiteY4" fmla="*/ 5748 h 4544530"/>
              <a:gd name="connsiteX5" fmla="*/ 6569343 w 11258744"/>
              <a:gd name="connsiteY5" fmla="*/ 610186 h 4544530"/>
              <a:gd name="connsiteX6" fmla="*/ 6700358 w 11258744"/>
              <a:gd name="connsiteY6" fmla="*/ 1218311 h 4544530"/>
              <a:gd name="connsiteX7" fmla="*/ 6085924 w 11258744"/>
              <a:gd name="connsiteY7" fmla="*/ 1270340 h 4544530"/>
              <a:gd name="connsiteX8" fmla="*/ 8516774 w 11258744"/>
              <a:gd name="connsiteY8" fmla="*/ 1758914 h 4544530"/>
              <a:gd name="connsiteX9" fmla="*/ 10914218 w 11258744"/>
              <a:gd name="connsiteY9" fmla="*/ 1146617 h 4544530"/>
              <a:gd name="connsiteX10" fmla="*/ 9950868 w 11258744"/>
              <a:gd name="connsiteY10" fmla="*/ 1595582 h 4544530"/>
              <a:gd name="connsiteX11" fmla="*/ 11256381 w 11258744"/>
              <a:gd name="connsiteY11" fmla="*/ 1700337 h 4544530"/>
              <a:gd name="connsiteX12" fmla="*/ 9558163 w 11258744"/>
              <a:gd name="connsiteY12" fmla="*/ 2526831 h 4544530"/>
              <a:gd name="connsiteX13" fmla="*/ 10241476 w 11258744"/>
              <a:gd name="connsiteY13" fmla="*/ 4031928 h 4544530"/>
              <a:gd name="connsiteX14" fmla="*/ 9057742 w 11258744"/>
              <a:gd name="connsiteY14" fmla="*/ 3395958 h 4544530"/>
              <a:gd name="connsiteX15" fmla="*/ 7304067 w 11258744"/>
              <a:gd name="connsiteY15" fmla="*/ 3545918 h 4544530"/>
              <a:gd name="connsiteX16" fmla="*/ 8083064 w 11258744"/>
              <a:gd name="connsiteY16" fmla="*/ 3566837 h 4544530"/>
              <a:gd name="connsiteX17" fmla="*/ 7415750 w 11258744"/>
              <a:gd name="connsiteY17" fmla="*/ 3905873 h 4544530"/>
              <a:gd name="connsiteX18" fmla="*/ 7018926 w 11258744"/>
              <a:gd name="connsiteY18" fmla="*/ 4544444 h 4544530"/>
              <a:gd name="connsiteX19" fmla="*/ 5937382 w 11258744"/>
              <a:gd name="connsiteY19" fmla="*/ 3860809 h 4544530"/>
              <a:gd name="connsiteX20" fmla="*/ 3207448 w 11258744"/>
              <a:gd name="connsiteY20" fmla="*/ 4236773 h 4544530"/>
              <a:gd name="connsiteX21" fmla="*/ 9916 w 11258744"/>
              <a:gd name="connsiteY21" fmla="*/ 2542470 h 4544530"/>
              <a:gd name="connsiteX22" fmla="*/ 403534 w 11258744"/>
              <a:gd name="connsiteY22" fmla="*/ 2582127 h 4544530"/>
              <a:gd name="connsiteX0" fmla="*/ 403534 w 10949013"/>
              <a:gd name="connsiteY0" fmla="*/ 2582127 h 4544530"/>
              <a:gd name="connsiteX1" fmla="*/ 197057 w 10949013"/>
              <a:gd name="connsiteY1" fmla="*/ 2179004 h 4544530"/>
              <a:gd name="connsiteX2" fmla="*/ 2360153 w 10949013"/>
              <a:gd name="connsiteY2" fmla="*/ 1382591 h 4544530"/>
              <a:gd name="connsiteX3" fmla="*/ 4946201 w 10949013"/>
              <a:gd name="connsiteY3" fmla="*/ 999461 h 4544530"/>
              <a:gd name="connsiteX4" fmla="*/ 6586058 w 10949013"/>
              <a:gd name="connsiteY4" fmla="*/ 5748 h 4544530"/>
              <a:gd name="connsiteX5" fmla="*/ 6569343 w 10949013"/>
              <a:gd name="connsiteY5" fmla="*/ 610186 h 4544530"/>
              <a:gd name="connsiteX6" fmla="*/ 6700358 w 10949013"/>
              <a:gd name="connsiteY6" fmla="*/ 1218311 h 4544530"/>
              <a:gd name="connsiteX7" fmla="*/ 6085924 w 10949013"/>
              <a:gd name="connsiteY7" fmla="*/ 1270340 h 4544530"/>
              <a:gd name="connsiteX8" fmla="*/ 8516774 w 10949013"/>
              <a:gd name="connsiteY8" fmla="*/ 1758914 h 4544530"/>
              <a:gd name="connsiteX9" fmla="*/ 10914218 w 10949013"/>
              <a:gd name="connsiteY9" fmla="*/ 1146617 h 4544530"/>
              <a:gd name="connsiteX10" fmla="*/ 9950868 w 10949013"/>
              <a:gd name="connsiteY10" fmla="*/ 1595582 h 4544530"/>
              <a:gd name="connsiteX11" fmla="*/ 10095101 w 10949013"/>
              <a:gd name="connsiteY11" fmla="*/ 1901767 h 4544530"/>
              <a:gd name="connsiteX12" fmla="*/ 9558163 w 10949013"/>
              <a:gd name="connsiteY12" fmla="*/ 2526831 h 4544530"/>
              <a:gd name="connsiteX13" fmla="*/ 10241476 w 10949013"/>
              <a:gd name="connsiteY13" fmla="*/ 4031928 h 4544530"/>
              <a:gd name="connsiteX14" fmla="*/ 9057742 w 10949013"/>
              <a:gd name="connsiteY14" fmla="*/ 3395958 h 4544530"/>
              <a:gd name="connsiteX15" fmla="*/ 7304067 w 10949013"/>
              <a:gd name="connsiteY15" fmla="*/ 3545918 h 4544530"/>
              <a:gd name="connsiteX16" fmla="*/ 8083064 w 10949013"/>
              <a:gd name="connsiteY16" fmla="*/ 3566837 h 4544530"/>
              <a:gd name="connsiteX17" fmla="*/ 7415750 w 10949013"/>
              <a:gd name="connsiteY17" fmla="*/ 3905873 h 4544530"/>
              <a:gd name="connsiteX18" fmla="*/ 7018926 w 10949013"/>
              <a:gd name="connsiteY18" fmla="*/ 4544444 h 4544530"/>
              <a:gd name="connsiteX19" fmla="*/ 5937382 w 10949013"/>
              <a:gd name="connsiteY19" fmla="*/ 3860809 h 4544530"/>
              <a:gd name="connsiteX20" fmla="*/ 3207448 w 10949013"/>
              <a:gd name="connsiteY20" fmla="*/ 4236773 h 4544530"/>
              <a:gd name="connsiteX21" fmla="*/ 9916 w 10949013"/>
              <a:gd name="connsiteY21" fmla="*/ 2542470 h 4544530"/>
              <a:gd name="connsiteX22" fmla="*/ 403534 w 10949013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255250 w 10248007"/>
              <a:gd name="connsiteY9" fmla="*/ 1645816 h 4544530"/>
              <a:gd name="connsiteX10" fmla="*/ 9950868 w 10248007"/>
              <a:gd name="connsiteY10" fmla="*/ 1595582 h 4544530"/>
              <a:gd name="connsiteX11" fmla="*/ 10095101 w 10248007"/>
              <a:gd name="connsiteY11" fmla="*/ 1901767 h 4544530"/>
              <a:gd name="connsiteX12" fmla="*/ 9558163 w 10248007"/>
              <a:gd name="connsiteY12" fmla="*/ 2526831 h 4544530"/>
              <a:gd name="connsiteX13" fmla="*/ 10241476 w 10248007"/>
              <a:gd name="connsiteY13" fmla="*/ 4031928 h 4544530"/>
              <a:gd name="connsiteX14" fmla="*/ 9057742 w 10248007"/>
              <a:gd name="connsiteY14" fmla="*/ 3395958 h 4544530"/>
              <a:gd name="connsiteX15" fmla="*/ 7304067 w 10248007"/>
              <a:gd name="connsiteY15" fmla="*/ 3545918 h 4544530"/>
              <a:gd name="connsiteX16" fmla="*/ 8083064 w 10248007"/>
              <a:gd name="connsiteY16" fmla="*/ 3566837 h 4544530"/>
              <a:gd name="connsiteX17" fmla="*/ 7415750 w 10248007"/>
              <a:gd name="connsiteY17" fmla="*/ 3905873 h 4544530"/>
              <a:gd name="connsiteX18" fmla="*/ 7018926 w 10248007"/>
              <a:gd name="connsiteY18" fmla="*/ 4544444 h 4544530"/>
              <a:gd name="connsiteX19" fmla="*/ 5937382 w 10248007"/>
              <a:gd name="connsiteY19" fmla="*/ 3860809 h 4544530"/>
              <a:gd name="connsiteX20" fmla="*/ 3207448 w 10248007"/>
              <a:gd name="connsiteY20" fmla="*/ 4236773 h 4544530"/>
              <a:gd name="connsiteX21" fmla="*/ 9916 w 10248007"/>
              <a:gd name="connsiteY21" fmla="*/ 2542470 h 4544530"/>
              <a:gd name="connsiteX22" fmla="*/ 403534 w 10248007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950868 w 10248007"/>
              <a:gd name="connsiteY9" fmla="*/ 1595582 h 4544530"/>
              <a:gd name="connsiteX10" fmla="*/ 10095101 w 10248007"/>
              <a:gd name="connsiteY10" fmla="*/ 1901767 h 4544530"/>
              <a:gd name="connsiteX11" fmla="*/ 9558163 w 10248007"/>
              <a:gd name="connsiteY11" fmla="*/ 2526831 h 4544530"/>
              <a:gd name="connsiteX12" fmla="*/ 10241476 w 10248007"/>
              <a:gd name="connsiteY12" fmla="*/ 4031928 h 4544530"/>
              <a:gd name="connsiteX13" fmla="*/ 9057742 w 10248007"/>
              <a:gd name="connsiteY13" fmla="*/ 3395958 h 4544530"/>
              <a:gd name="connsiteX14" fmla="*/ 7304067 w 10248007"/>
              <a:gd name="connsiteY14" fmla="*/ 3545918 h 4544530"/>
              <a:gd name="connsiteX15" fmla="*/ 8083064 w 10248007"/>
              <a:gd name="connsiteY15" fmla="*/ 3566837 h 4544530"/>
              <a:gd name="connsiteX16" fmla="*/ 7415750 w 10248007"/>
              <a:gd name="connsiteY16" fmla="*/ 3905873 h 4544530"/>
              <a:gd name="connsiteX17" fmla="*/ 7018926 w 10248007"/>
              <a:gd name="connsiteY17" fmla="*/ 4544444 h 4544530"/>
              <a:gd name="connsiteX18" fmla="*/ 5937382 w 10248007"/>
              <a:gd name="connsiteY18" fmla="*/ 3860809 h 4544530"/>
              <a:gd name="connsiteX19" fmla="*/ 3207448 w 10248007"/>
              <a:gd name="connsiteY19" fmla="*/ 4236773 h 4544530"/>
              <a:gd name="connsiteX20" fmla="*/ 9916 w 10248007"/>
              <a:gd name="connsiteY20" fmla="*/ 2542470 h 4544530"/>
              <a:gd name="connsiteX21" fmla="*/ 403534 w 10248007"/>
              <a:gd name="connsiteY21" fmla="*/ 2582127 h 4544530"/>
              <a:gd name="connsiteX0" fmla="*/ 403534 w 10340419"/>
              <a:gd name="connsiteY0" fmla="*/ 2582127 h 4544530"/>
              <a:gd name="connsiteX1" fmla="*/ 197057 w 10340419"/>
              <a:gd name="connsiteY1" fmla="*/ 2179004 h 4544530"/>
              <a:gd name="connsiteX2" fmla="*/ 2360153 w 10340419"/>
              <a:gd name="connsiteY2" fmla="*/ 1382591 h 4544530"/>
              <a:gd name="connsiteX3" fmla="*/ 4946201 w 10340419"/>
              <a:gd name="connsiteY3" fmla="*/ 999461 h 4544530"/>
              <a:gd name="connsiteX4" fmla="*/ 6586058 w 10340419"/>
              <a:gd name="connsiteY4" fmla="*/ 5748 h 4544530"/>
              <a:gd name="connsiteX5" fmla="*/ 6569343 w 10340419"/>
              <a:gd name="connsiteY5" fmla="*/ 610186 h 4544530"/>
              <a:gd name="connsiteX6" fmla="*/ 6700358 w 10340419"/>
              <a:gd name="connsiteY6" fmla="*/ 1218311 h 4544530"/>
              <a:gd name="connsiteX7" fmla="*/ 6085924 w 10340419"/>
              <a:gd name="connsiteY7" fmla="*/ 1270340 h 4544530"/>
              <a:gd name="connsiteX8" fmla="*/ 8516774 w 10340419"/>
              <a:gd name="connsiteY8" fmla="*/ 1758914 h 4544530"/>
              <a:gd name="connsiteX9" fmla="*/ 10232910 w 10340419"/>
              <a:gd name="connsiteY9" fmla="*/ 1437939 h 4544530"/>
              <a:gd name="connsiteX10" fmla="*/ 10095101 w 10340419"/>
              <a:gd name="connsiteY10" fmla="*/ 1901767 h 4544530"/>
              <a:gd name="connsiteX11" fmla="*/ 9558163 w 10340419"/>
              <a:gd name="connsiteY11" fmla="*/ 2526831 h 4544530"/>
              <a:gd name="connsiteX12" fmla="*/ 10241476 w 10340419"/>
              <a:gd name="connsiteY12" fmla="*/ 4031928 h 4544530"/>
              <a:gd name="connsiteX13" fmla="*/ 9057742 w 10340419"/>
              <a:gd name="connsiteY13" fmla="*/ 3395958 h 4544530"/>
              <a:gd name="connsiteX14" fmla="*/ 7304067 w 10340419"/>
              <a:gd name="connsiteY14" fmla="*/ 3545918 h 4544530"/>
              <a:gd name="connsiteX15" fmla="*/ 8083064 w 10340419"/>
              <a:gd name="connsiteY15" fmla="*/ 3566837 h 4544530"/>
              <a:gd name="connsiteX16" fmla="*/ 7415750 w 10340419"/>
              <a:gd name="connsiteY16" fmla="*/ 3905873 h 4544530"/>
              <a:gd name="connsiteX17" fmla="*/ 7018926 w 10340419"/>
              <a:gd name="connsiteY17" fmla="*/ 4544444 h 4544530"/>
              <a:gd name="connsiteX18" fmla="*/ 5937382 w 10340419"/>
              <a:gd name="connsiteY18" fmla="*/ 3860809 h 4544530"/>
              <a:gd name="connsiteX19" fmla="*/ 3207448 w 10340419"/>
              <a:gd name="connsiteY19" fmla="*/ 4236773 h 4544530"/>
              <a:gd name="connsiteX20" fmla="*/ 9916 w 10340419"/>
              <a:gd name="connsiteY20" fmla="*/ 2542470 h 4544530"/>
              <a:gd name="connsiteX21" fmla="*/ 403534 w 10340419"/>
              <a:gd name="connsiteY21" fmla="*/ 2582127 h 4544530"/>
              <a:gd name="connsiteX0" fmla="*/ 403534 w 10256288"/>
              <a:gd name="connsiteY0" fmla="*/ 2582127 h 4544530"/>
              <a:gd name="connsiteX1" fmla="*/ 197057 w 10256288"/>
              <a:gd name="connsiteY1" fmla="*/ 2179004 h 4544530"/>
              <a:gd name="connsiteX2" fmla="*/ 2360153 w 10256288"/>
              <a:gd name="connsiteY2" fmla="*/ 1382591 h 4544530"/>
              <a:gd name="connsiteX3" fmla="*/ 4946201 w 10256288"/>
              <a:gd name="connsiteY3" fmla="*/ 999461 h 4544530"/>
              <a:gd name="connsiteX4" fmla="*/ 6586058 w 10256288"/>
              <a:gd name="connsiteY4" fmla="*/ 5748 h 4544530"/>
              <a:gd name="connsiteX5" fmla="*/ 6569343 w 10256288"/>
              <a:gd name="connsiteY5" fmla="*/ 610186 h 4544530"/>
              <a:gd name="connsiteX6" fmla="*/ 6700358 w 10256288"/>
              <a:gd name="connsiteY6" fmla="*/ 1218311 h 4544530"/>
              <a:gd name="connsiteX7" fmla="*/ 6085924 w 10256288"/>
              <a:gd name="connsiteY7" fmla="*/ 1270340 h 4544530"/>
              <a:gd name="connsiteX8" fmla="*/ 8516774 w 10256288"/>
              <a:gd name="connsiteY8" fmla="*/ 1758914 h 4544530"/>
              <a:gd name="connsiteX9" fmla="*/ 10232910 w 10256288"/>
              <a:gd name="connsiteY9" fmla="*/ 1437939 h 4544530"/>
              <a:gd name="connsiteX10" fmla="*/ 9558163 w 10256288"/>
              <a:gd name="connsiteY10" fmla="*/ 2526831 h 4544530"/>
              <a:gd name="connsiteX11" fmla="*/ 10241476 w 10256288"/>
              <a:gd name="connsiteY11" fmla="*/ 4031928 h 4544530"/>
              <a:gd name="connsiteX12" fmla="*/ 9057742 w 10256288"/>
              <a:gd name="connsiteY12" fmla="*/ 3395958 h 4544530"/>
              <a:gd name="connsiteX13" fmla="*/ 7304067 w 10256288"/>
              <a:gd name="connsiteY13" fmla="*/ 3545918 h 4544530"/>
              <a:gd name="connsiteX14" fmla="*/ 8083064 w 10256288"/>
              <a:gd name="connsiteY14" fmla="*/ 3566837 h 4544530"/>
              <a:gd name="connsiteX15" fmla="*/ 7415750 w 10256288"/>
              <a:gd name="connsiteY15" fmla="*/ 3905873 h 4544530"/>
              <a:gd name="connsiteX16" fmla="*/ 7018926 w 10256288"/>
              <a:gd name="connsiteY16" fmla="*/ 4544444 h 4544530"/>
              <a:gd name="connsiteX17" fmla="*/ 5937382 w 10256288"/>
              <a:gd name="connsiteY17" fmla="*/ 3860809 h 4544530"/>
              <a:gd name="connsiteX18" fmla="*/ 3207448 w 10256288"/>
              <a:gd name="connsiteY18" fmla="*/ 4236773 h 4544530"/>
              <a:gd name="connsiteX19" fmla="*/ 9916 w 10256288"/>
              <a:gd name="connsiteY19" fmla="*/ 2542470 h 4544530"/>
              <a:gd name="connsiteX20" fmla="*/ 403534 w 10256288"/>
              <a:gd name="connsiteY20" fmla="*/ 2582127 h 4544530"/>
              <a:gd name="connsiteX0" fmla="*/ 403534 w 10429337"/>
              <a:gd name="connsiteY0" fmla="*/ 2582127 h 4544530"/>
              <a:gd name="connsiteX1" fmla="*/ 197057 w 10429337"/>
              <a:gd name="connsiteY1" fmla="*/ 2179004 h 4544530"/>
              <a:gd name="connsiteX2" fmla="*/ 2360153 w 10429337"/>
              <a:gd name="connsiteY2" fmla="*/ 1382591 h 4544530"/>
              <a:gd name="connsiteX3" fmla="*/ 4946201 w 10429337"/>
              <a:gd name="connsiteY3" fmla="*/ 999461 h 4544530"/>
              <a:gd name="connsiteX4" fmla="*/ 6586058 w 10429337"/>
              <a:gd name="connsiteY4" fmla="*/ 5748 h 4544530"/>
              <a:gd name="connsiteX5" fmla="*/ 6569343 w 10429337"/>
              <a:gd name="connsiteY5" fmla="*/ 610186 h 4544530"/>
              <a:gd name="connsiteX6" fmla="*/ 6700358 w 10429337"/>
              <a:gd name="connsiteY6" fmla="*/ 1218311 h 4544530"/>
              <a:gd name="connsiteX7" fmla="*/ 6085924 w 10429337"/>
              <a:gd name="connsiteY7" fmla="*/ 1270340 h 4544530"/>
              <a:gd name="connsiteX8" fmla="*/ 8516774 w 10429337"/>
              <a:gd name="connsiteY8" fmla="*/ 1758914 h 4544530"/>
              <a:gd name="connsiteX9" fmla="*/ 10232910 w 10429337"/>
              <a:gd name="connsiteY9" fmla="*/ 1437939 h 4544530"/>
              <a:gd name="connsiteX10" fmla="*/ 9558163 w 10429337"/>
              <a:gd name="connsiteY10" fmla="*/ 2526831 h 4544530"/>
              <a:gd name="connsiteX11" fmla="*/ 10423978 w 10429337"/>
              <a:gd name="connsiteY11" fmla="*/ 3559001 h 4544530"/>
              <a:gd name="connsiteX12" fmla="*/ 9057742 w 10429337"/>
              <a:gd name="connsiteY12" fmla="*/ 3395958 h 4544530"/>
              <a:gd name="connsiteX13" fmla="*/ 7304067 w 10429337"/>
              <a:gd name="connsiteY13" fmla="*/ 3545918 h 4544530"/>
              <a:gd name="connsiteX14" fmla="*/ 8083064 w 10429337"/>
              <a:gd name="connsiteY14" fmla="*/ 3566837 h 4544530"/>
              <a:gd name="connsiteX15" fmla="*/ 7415750 w 10429337"/>
              <a:gd name="connsiteY15" fmla="*/ 3905873 h 4544530"/>
              <a:gd name="connsiteX16" fmla="*/ 7018926 w 10429337"/>
              <a:gd name="connsiteY16" fmla="*/ 4544444 h 4544530"/>
              <a:gd name="connsiteX17" fmla="*/ 5937382 w 10429337"/>
              <a:gd name="connsiteY17" fmla="*/ 3860809 h 4544530"/>
              <a:gd name="connsiteX18" fmla="*/ 3207448 w 10429337"/>
              <a:gd name="connsiteY18" fmla="*/ 4236773 h 4544530"/>
              <a:gd name="connsiteX19" fmla="*/ 9916 w 10429337"/>
              <a:gd name="connsiteY19" fmla="*/ 2542470 h 4544530"/>
              <a:gd name="connsiteX20" fmla="*/ 403534 w 10429337"/>
              <a:gd name="connsiteY20" fmla="*/ 2582127 h 4544530"/>
              <a:gd name="connsiteX0" fmla="*/ 979811 w 10491333"/>
              <a:gd name="connsiteY0" fmla="*/ 2599643 h 4544530"/>
              <a:gd name="connsiteX1" fmla="*/ 259053 w 10491333"/>
              <a:gd name="connsiteY1" fmla="*/ 2179004 h 4544530"/>
              <a:gd name="connsiteX2" fmla="*/ 2422149 w 10491333"/>
              <a:gd name="connsiteY2" fmla="*/ 1382591 h 4544530"/>
              <a:gd name="connsiteX3" fmla="*/ 5008197 w 10491333"/>
              <a:gd name="connsiteY3" fmla="*/ 999461 h 4544530"/>
              <a:gd name="connsiteX4" fmla="*/ 6648054 w 10491333"/>
              <a:gd name="connsiteY4" fmla="*/ 5748 h 4544530"/>
              <a:gd name="connsiteX5" fmla="*/ 6631339 w 10491333"/>
              <a:gd name="connsiteY5" fmla="*/ 610186 h 4544530"/>
              <a:gd name="connsiteX6" fmla="*/ 6762354 w 10491333"/>
              <a:gd name="connsiteY6" fmla="*/ 1218311 h 4544530"/>
              <a:gd name="connsiteX7" fmla="*/ 6147920 w 10491333"/>
              <a:gd name="connsiteY7" fmla="*/ 1270340 h 4544530"/>
              <a:gd name="connsiteX8" fmla="*/ 8578770 w 10491333"/>
              <a:gd name="connsiteY8" fmla="*/ 1758914 h 4544530"/>
              <a:gd name="connsiteX9" fmla="*/ 10294906 w 10491333"/>
              <a:gd name="connsiteY9" fmla="*/ 1437939 h 4544530"/>
              <a:gd name="connsiteX10" fmla="*/ 9620159 w 10491333"/>
              <a:gd name="connsiteY10" fmla="*/ 2526831 h 4544530"/>
              <a:gd name="connsiteX11" fmla="*/ 10485974 w 10491333"/>
              <a:gd name="connsiteY11" fmla="*/ 3559001 h 4544530"/>
              <a:gd name="connsiteX12" fmla="*/ 9119738 w 10491333"/>
              <a:gd name="connsiteY12" fmla="*/ 3395958 h 4544530"/>
              <a:gd name="connsiteX13" fmla="*/ 7366063 w 10491333"/>
              <a:gd name="connsiteY13" fmla="*/ 3545918 h 4544530"/>
              <a:gd name="connsiteX14" fmla="*/ 8145060 w 10491333"/>
              <a:gd name="connsiteY14" fmla="*/ 3566837 h 4544530"/>
              <a:gd name="connsiteX15" fmla="*/ 7477746 w 10491333"/>
              <a:gd name="connsiteY15" fmla="*/ 3905873 h 4544530"/>
              <a:gd name="connsiteX16" fmla="*/ 7080922 w 10491333"/>
              <a:gd name="connsiteY16" fmla="*/ 4544444 h 4544530"/>
              <a:gd name="connsiteX17" fmla="*/ 5999378 w 10491333"/>
              <a:gd name="connsiteY17" fmla="*/ 3860809 h 4544530"/>
              <a:gd name="connsiteX18" fmla="*/ 3269444 w 10491333"/>
              <a:gd name="connsiteY18" fmla="*/ 4236773 h 4544530"/>
              <a:gd name="connsiteX19" fmla="*/ 71912 w 10491333"/>
              <a:gd name="connsiteY19" fmla="*/ 2542470 h 4544530"/>
              <a:gd name="connsiteX20" fmla="*/ 979811 w 10491333"/>
              <a:gd name="connsiteY20" fmla="*/ 2599643 h 4544530"/>
              <a:gd name="connsiteX0" fmla="*/ 932472 w 10443994"/>
              <a:gd name="connsiteY0" fmla="*/ 2599643 h 4544530"/>
              <a:gd name="connsiteX1" fmla="*/ 211714 w 10443994"/>
              <a:gd name="connsiteY1" fmla="*/ 2179004 h 4544530"/>
              <a:gd name="connsiteX2" fmla="*/ 2374810 w 10443994"/>
              <a:gd name="connsiteY2" fmla="*/ 1382591 h 4544530"/>
              <a:gd name="connsiteX3" fmla="*/ 4960858 w 10443994"/>
              <a:gd name="connsiteY3" fmla="*/ 999461 h 4544530"/>
              <a:gd name="connsiteX4" fmla="*/ 6600715 w 10443994"/>
              <a:gd name="connsiteY4" fmla="*/ 5748 h 4544530"/>
              <a:gd name="connsiteX5" fmla="*/ 6584000 w 10443994"/>
              <a:gd name="connsiteY5" fmla="*/ 610186 h 4544530"/>
              <a:gd name="connsiteX6" fmla="*/ 6715015 w 10443994"/>
              <a:gd name="connsiteY6" fmla="*/ 1218311 h 4544530"/>
              <a:gd name="connsiteX7" fmla="*/ 6100581 w 10443994"/>
              <a:gd name="connsiteY7" fmla="*/ 1270340 h 4544530"/>
              <a:gd name="connsiteX8" fmla="*/ 8531431 w 10443994"/>
              <a:gd name="connsiteY8" fmla="*/ 1758914 h 4544530"/>
              <a:gd name="connsiteX9" fmla="*/ 10247567 w 10443994"/>
              <a:gd name="connsiteY9" fmla="*/ 1437939 h 4544530"/>
              <a:gd name="connsiteX10" fmla="*/ 9572820 w 10443994"/>
              <a:gd name="connsiteY10" fmla="*/ 2526831 h 4544530"/>
              <a:gd name="connsiteX11" fmla="*/ 10438635 w 10443994"/>
              <a:gd name="connsiteY11" fmla="*/ 3559001 h 4544530"/>
              <a:gd name="connsiteX12" fmla="*/ 9072399 w 10443994"/>
              <a:gd name="connsiteY12" fmla="*/ 3395958 h 4544530"/>
              <a:gd name="connsiteX13" fmla="*/ 7318724 w 10443994"/>
              <a:gd name="connsiteY13" fmla="*/ 3545918 h 4544530"/>
              <a:gd name="connsiteX14" fmla="*/ 8097721 w 10443994"/>
              <a:gd name="connsiteY14" fmla="*/ 3566837 h 4544530"/>
              <a:gd name="connsiteX15" fmla="*/ 7430407 w 10443994"/>
              <a:gd name="connsiteY15" fmla="*/ 3905873 h 4544530"/>
              <a:gd name="connsiteX16" fmla="*/ 7033583 w 10443994"/>
              <a:gd name="connsiteY16" fmla="*/ 4544444 h 4544530"/>
              <a:gd name="connsiteX17" fmla="*/ 5952039 w 10443994"/>
              <a:gd name="connsiteY17" fmla="*/ 3860809 h 4544530"/>
              <a:gd name="connsiteX18" fmla="*/ 3222105 w 10443994"/>
              <a:gd name="connsiteY18" fmla="*/ 4236773 h 4544530"/>
              <a:gd name="connsiteX19" fmla="*/ 74341 w 10443994"/>
              <a:gd name="connsiteY19" fmla="*/ 2761419 h 4544530"/>
              <a:gd name="connsiteX20" fmla="*/ 932472 w 10443994"/>
              <a:gd name="connsiteY20" fmla="*/ 2599643 h 4544530"/>
              <a:gd name="connsiteX0" fmla="*/ 932472 w 10443994"/>
              <a:gd name="connsiteY0" fmla="*/ 2599643 h 4544909"/>
              <a:gd name="connsiteX1" fmla="*/ 211714 w 10443994"/>
              <a:gd name="connsiteY1" fmla="*/ 2179004 h 4544909"/>
              <a:gd name="connsiteX2" fmla="*/ 2374810 w 10443994"/>
              <a:gd name="connsiteY2" fmla="*/ 1382591 h 4544909"/>
              <a:gd name="connsiteX3" fmla="*/ 4960858 w 10443994"/>
              <a:gd name="connsiteY3" fmla="*/ 999461 h 4544909"/>
              <a:gd name="connsiteX4" fmla="*/ 6600715 w 10443994"/>
              <a:gd name="connsiteY4" fmla="*/ 5748 h 4544909"/>
              <a:gd name="connsiteX5" fmla="*/ 6584000 w 10443994"/>
              <a:gd name="connsiteY5" fmla="*/ 610186 h 4544909"/>
              <a:gd name="connsiteX6" fmla="*/ 6715015 w 10443994"/>
              <a:gd name="connsiteY6" fmla="*/ 1218311 h 4544909"/>
              <a:gd name="connsiteX7" fmla="*/ 6100581 w 10443994"/>
              <a:gd name="connsiteY7" fmla="*/ 1270340 h 4544909"/>
              <a:gd name="connsiteX8" fmla="*/ 8531431 w 10443994"/>
              <a:gd name="connsiteY8" fmla="*/ 1758914 h 4544909"/>
              <a:gd name="connsiteX9" fmla="*/ 10247567 w 10443994"/>
              <a:gd name="connsiteY9" fmla="*/ 1437939 h 4544909"/>
              <a:gd name="connsiteX10" fmla="*/ 9572820 w 10443994"/>
              <a:gd name="connsiteY10" fmla="*/ 2526831 h 4544909"/>
              <a:gd name="connsiteX11" fmla="*/ 10438635 w 10443994"/>
              <a:gd name="connsiteY11" fmla="*/ 3559001 h 4544909"/>
              <a:gd name="connsiteX12" fmla="*/ 9072399 w 10443994"/>
              <a:gd name="connsiteY12" fmla="*/ 3395958 h 4544909"/>
              <a:gd name="connsiteX13" fmla="*/ 7318724 w 10443994"/>
              <a:gd name="connsiteY13" fmla="*/ 3545918 h 4544909"/>
              <a:gd name="connsiteX14" fmla="*/ 8097721 w 10443994"/>
              <a:gd name="connsiteY14" fmla="*/ 3566837 h 4544909"/>
              <a:gd name="connsiteX15" fmla="*/ 7430407 w 10443994"/>
              <a:gd name="connsiteY15" fmla="*/ 3905873 h 4544909"/>
              <a:gd name="connsiteX16" fmla="*/ 7033583 w 10443994"/>
              <a:gd name="connsiteY16" fmla="*/ 4544444 h 4544909"/>
              <a:gd name="connsiteX17" fmla="*/ 6267243 w 10443994"/>
              <a:gd name="connsiteY17" fmla="*/ 3799503 h 4544909"/>
              <a:gd name="connsiteX18" fmla="*/ 3222105 w 10443994"/>
              <a:gd name="connsiteY18" fmla="*/ 4236773 h 4544909"/>
              <a:gd name="connsiteX19" fmla="*/ 74341 w 10443994"/>
              <a:gd name="connsiteY19" fmla="*/ 2761419 h 4544909"/>
              <a:gd name="connsiteX20" fmla="*/ 932472 w 10443994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5 w 10432460"/>
              <a:gd name="connsiteY12" fmla="*/ 3395958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041754 w 10432460"/>
              <a:gd name="connsiteY13" fmla="*/ 3712317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875"/>
              <a:gd name="connsiteX1" fmla="*/ 200180 w 10432460"/>
              <a:gd name="connsiteY1" fmla="*/ 2179004 h 4544875"/>
              <a:gd name="connsiteX2" fmla="*/ 2363276 w 10432460"/>
              <a:gd name="connsiteY2" fmla="*/ 1382591 h 4544875"/>
              <a:gd name="connsiteX3" fmla="*/ 4949324 w 10432460"/>
              <a:gd name="connsiteY3" fmla="*/ 999461 h 4544875"/>
              <a:gd name="connsiteX4" fmla="*/ 6589181 w 10432460"/>
              <a:gd name="connsiteY4" fmla="*/ 5748 h 4544875"/>
              <a:gd name="connsiteX5" fmla="*/ 6572466 w 10432460"/>
              <a:gd name="connsiteY5" fmla="*/ 610186 h 4544875"/>
              <a:gd name="connsiteX6" fmla="*/ 6703481 w 10432460"/>
              <a:gd name="connsiteY6" fmla="*/ 1218311 h 4544875"/>
              <a:gd name="connsiteX7" fmla="*/ 6089047 w 10432460"/>
              <a:gd name="connsiteY7" fmla="*/ 1270340 h 4544875"/>
              <a:gd name="connsiteX8" fmla="*/ 8519897 w 10432460"/>
              <a:gd name="connsiteY8" fmla="*/ 1758914 h 4544875"/>
              <a:gd name="connsiteX9" fmla="*/ 10236033 w 10432460"/>
              <a:gd name="connsiteY9" fmla="*/ 1437939 h 4544875"/>
              <a:gd name="connsiteX10" fmla="*/ 9561286 w 10432460"/>
              <a:gd name="connsiteY10" fmla="*/ 2526831 h 4544875"/>
              <a:gd name="connsiteX11" fmla="*/ 10427101 w 10432460"/>
              <a:gd name="connsiteY11" fmla="*/ 3559001 h 4544875"/>
              <a:gd name="connsiteX12" fmla="*/ 9060864 w 10432460"/>
              <a:gd name="connsiteY12" fmla="*/ 3247074 h 4544875"/>
              <a:gd name="connsiteX13" fmla="*/ 7041754 w 10432460"/>
              <a:gd name="connsiteY13" fmla="*/ 3712317 h 4544875"/>
              <a:gd name="connsiteX14" fmla="*/ 8135955 w 10432460"/>
              <a:gd name="connsiteY14" fmla="*/ 3803299 h 4544875"/>
              <a:gd name="connsiteX15" fmla="*/ 7418873 w 10432460"/>
              <a:gd name="connsiteY15" fmla="*/ 3905873 h 4544875"/>
              <a:gd name="connsiteX16" fmla="*/ 7022049 w 10432460"/>
              <a:gd name="connsiteY16" fmla="*/ 4544444 h 4544875"/>
              <a:gd name="connsiteX17" fmla="*/ 6255709 w 10432460"/>
              <a:gd name="connsiteY17" fmla="*/ 3799503 h 4544875"/>
              <a:gd name="connsiteX18" fmla="*/ 2978315 w 10432460"/>
              <a:gd name="connsiteY18" fmla="*/ 3790121 h 4544875"/>
              <a:gd name="connsiteX19" fmla="*/ 62807 w 10432460"/>
              <a:gd name="connsiteY19" fmla="*/ 2761419 h 4544875"/>
              <a:gd name="connsiteX20" fmla="*/ 920938 w 10432460"/>
              <a:gd name="connsiteY20" fmla="*/ 2599643 h 4544875"/>
              <a:gd name="connsiteX0" fmla="*/ 920938 w 10432460"/>
              <a:gd name="connsiteY0" fmla="*/ 2599643 h 4549716"/>
              <a:gd name="connsiteX1" fmla="*/ 200180 w 10432460"/>
              <a:gd name="connsiteY1" fmla="*/ 2179004 h 4549716"/>
              <a:gd name="connsiteX2" fmla="*/ 2363276 w 10432460"/>
              <a:gd name="connsiteY2" fmla="*/ 1382591 h 4549716"/>
              <a:gd name="connsiteX3" fmla="*/ 4949324 w 10432460"/>
              <a:gd name="connsiteY3" fmla="*/ 999461 h 4549716"/>
              <a:gd name="connsiteX4" fmla="*/ 6589181 w 10432460"/>
              <a:gd name="connsiteY4" fmla="*/ 5748 h 4549716"/>
              <a:gd name="connsiteX5" fmla="*/ 6572466 w 10432460"/>
              <a:gd name="connsiteY5" fmla="*/ 610186 h 4549716"/>
              <a:gd name="connsiteX6" fmla="*/ 6703481 w 10432460"/>
              <a:gd name="connsiteY6" fmla="*/ 1218311 h 4549716"/>
              <a:gd name="connsiteX7" fmla="*/ 6089047 w 10432460"/>
              <a:gd name="connsiteY7" fmla="*/ 1270340 h 4549716"/>
              <a:gd name="connsiteX8" fmla="*/ 8519897 w 10432460"/>
              <a:gd name="connsiteY8" fmla="*/ 1758914 h 4549716"/>
              <a:gd name="connsiteX9" fmla="*/ 10236033 w 10432460"/>
              <a:gd name="connsiteY9" fmla="*/ 1437939 h 4549716"/>
              <a:gd name="connsiteX10" fmla="*/ 9561286 w 10432460"/>
              <a:gd name="connsiteY10" fmla="*/ 2526831 h 4549716"/>
              <a:gd name="connsiteX11" fmla="*/ 10427101 w 10432460"/>
              <a:gd name="connsiteY11" fmla="*/ 3559001 h 4549716"/>
              <a:gd name="connsiteX12" fmla="*/ 9060864 w 10432460"/>
              <a:gd name="connsiteY12" fmla="*/ 3247074 h 4549716"/>
              <a:gd name="connsiteX13" fmla="*/ 7041754 w 10432460"/>
              <a:gd name="connsiteY13" fmla="*/ 3712317 h 4549716"/>
              <a:gd name="connsiteX14" fmla="*/ 8135955 w 10432460"/>
              <a:gd name="connsiteY14" fmla="*/ 3803299 h 4549716"/>
              <a:gd name="connsiteX15" fmla="*/ 7269568 w 10432460"/>
              <a:gd name="connsiteY15" fmla="*/ 4116063 h 4549716"/>
              <a:gd name="connsiteX16" fmla="*/ 7022049 w 10432460"/>
              <a:gd name="connsiteY16" fmla="*/ 4544444 h 4549716"/>
              <a:gd name="connsiteX17" fmla="*/ 6255709 w 10432460"/>
              <a:gd name="connsiteY17" fmla="*/ 3799503 h 4549716"/>
              <a:gd name="connsiteX18" fmla="*/ 2978315 w 10432460"/>
              <a:gd name="connsiteY18" fmla="*/ 3790121 h 4549716"/>
              <a:gd name="connsiteX19" fmla="*/ 62807 w 10432460"/>
              <a:gd name="connsiteY19" fmla="*/ 2761419 h 4549716"/>
              <a:gd name="connsiteX20" fmla="*/ 920938 w 10432460"/>
              <a:gd name="connsiteY20" fmla="*/ 2599643 h 4549716"/>
              <a:gd name="connsiteX0" fmla="*/ 920938 w 10432460"/>
              <a:gd name="connsiteY0" fmla="*/ 2599643 h 4697345"/>
              <a:gd name="connsiteX1" fmla="*/ 200180 w 10432460"/>
              <a:gd name="connsiteY1" fmla="*/ 2179004 h 4697345"/>
              <a:gd name="connsiteX2" fmla="*/ 2363276 w 10432460"/>
              <a:gd name="connsiteY2" fmla="*/ 1382591 h 4697345"/>
              <a:gd name="connsiteX3" fmla="*/ 4949324 w 10432460"/>
              <a:gd name="connsiteY3" fmla="*/ 999461 h 4697345"/>
              <a:gd name="connsiteX4" fmla="*/ 6589181 w 10432460"/>
              <a:gd name="connsiteY4" fmla="*/ 5748 h 4697345"/>
              <a:gd name="connsiteX5" fmla="*/ 6572466 w 10432460"/>
              <a:gd name="connsiteY5" fmla="*/ 610186 h 4697345"/>
              <a:gd name="connsiteX6" fmla="*/ 6703481 w 10432460"/>
              <a:gd name="connsiteY6" fmla="*/ 1218311 h 4697345"/>
              <a:gd name="connsiteX7" fmla="*/ 6089047 w 10432460"/>
              <a:gd name="connsiteY7" fmla="*/ 1270340 h 4697345"/>
              <a:gd name="connsiteX8" fmla="*/ 8519897 w 10432460"/>
              <a:gd name="connsiteY8" fmla="*/ 1758914 h 4697345"/>
              <a:gd name="connsiteX9" fmla="*/ 10236033 w 10432460"/>
              <a:gd name="connsiteY9" fmla="*/ 1437939 h 4697345"/>
              <a:gd name="connsiteX10" fmla="*/ 9561286 w 10432460"/>
              <a:gd name="connsiteY10" fmla="*/ 2526831 h 4697345"/>
              <a:gd name="connsiteX11" fmla="*/ 10427101 w 10432460"/>
              <a:gd name="connsiteY11" fmla="*/ 3559001 h 4697345"/>
              <a:gd name="connsiteX12" fmla="*/ 9060864 w 10432460"/>
              <a:gd name="connsiteY12" fmla="*/ 3247074 h 4697345"/>
              <a:gd name="connsiteX13" fmla="*/ 7041754 w 10432460"/>
              <a:gd name="connsiteY13" fmla="*/ 3712317 h 4697345"/>
              <a:gd name="connsiteX14" fmla="*/ 8135955 w 10432460"/>
              <a:gd name="connsiteY14" fmla="*/ 3803299 h 4697345"/>
              <a:gd name="connsiteX15" fmla="*/ 7269568 w 10432460"/>
              <a:gd name="connsiteY15" fmla="*/ 4116063 h 4697345"/>
              <a:gd name="connsiteX16" fmla="*/ 6872741 w 10432460"/>
              <a:gd name="connsiteY16" fmla="*/ 4693328 h 4697345"/>
              <a:gd name="connsiteX17" fmla="*/ 6255709 w 10432460"/>
              <a:gd name="connsiteY17" fmla="*/ 3799503 h 4697345"/>
              <a:gd name="connsiteX18" fmla="*/ 2978315 w 10432460"/>
              <a:gd name="connsiteY18" fmla="*/ 3790121 h 4697345"/>
              <a:gd name="connsiteX19" fmla="*/ 62807 w 10432460"/>
              <a:gd name="connsiteY19" fmla="*/ 2761419 h 4697345"/>
              <a:gd name="connsiteX20" fmla="*/ 920938 w 10432460"/>
              <a:gd name="connsiteY20" fmla="*/ 2599643 h 4697345"/>
              <a:gd name="connsiteX0" fmla="*/ 920938 w 10432460"/>
              <a:gd name="connsiteY0" fmla="*/ 2599643 h 4696383"/>
              <a:gd name="connsiteX1" fmla="*/ 200180 w 10432460"/>
              <a:gd name="connsiteY1" fmla="*/ 2179004 h 4696383"/>
              <a:gd name="connsiteX2" fmla="*/ 2363276 w 10432460"/>
              <a:gd name="connsiteY2" fmla="*/ 1382591 h 4696383"/>
              <a:gd name="connsiteX3" fmla="*/ 4949324 w 10432460"/>
              <a:gd name="connsiteY3" fmla="*/ 999461 h 4696383"/>
              <a:gd name="connsiteX4" fmla="*/ 6589181 w 10432460"/>
              <a:gd name="connsiteY4" fmla="*/ 5748 h 4696383"/>
              <a:gd name="connsiteX5" fmla="*/ 6572466 w 10432460"/>
              <a:gd name="connsiteY5" fmla="*/ 610186 h 4696383"/>
              <a:gd name="connsiteX6" fmla="*/ 6703481 w 10432460"/>
              <a:gd name="connsiteY6" fmla="*/ 1218311 h 4696383"/>
              <a:gd name="connsiteX7" fmla="*/ 6089047 w 10432460"/>
              <a:gd name="connsiteY7" fmla="*/ 1270340 h 4696383"/>
              <a:gd name="connsiteX8" fmla="*/ 8519897 w 10432460"/>
              <a:gd name="connsiteY8" fmla="*/ 1758914 h 4696383"/>
              <a:gd name="connsiteX9" fmla="*/ 10236033 w 10432460"/>
              <a:gd name="connsiteY9" fmla="*/ 1437939 h 4696383"/>
              <a:gd name="connsiteX10" fmla="*/ 9561286 w 10432460"/>
              <a:gd name="connsiteY10" fmla="*/ 2526831 h 4696383"/>
              <a:gd name="connsiteX11" fmla="*/ 10427101 w 10432460"/>
              <a:gd name="connsiteY11" fmla="*/ 3559001 h 4696383"/>
              <a:gd name="connsiteX12" fmla="*/ 9060864 w 10432460"/>
              <a:gd name="connsiteY12" fmla="*/ 3247074 h 4696383"/>
              <a:gd name="connsiteX13" fmla="*/ 7041754 w 10432460"/>
              <a:gd name="connsiteY13" fmla="*/ 3712317 h 4696383"/>
              <a:gd name="connsiteX14" fmla="*/ 8135955 w 10432460"/>
              <a:gd name="connsiteY14" fmla="*/ 3803299 h 4696383"/>
              <a:gd name="connsiteX15" fmla="*/ 7269568 w 10432460"/>
              <a:gd name="connsiteY15" fmla="*/ 4116063 h 4696383"/>
              <a:gd name="connsiteX16" fmla="*/ 6872741 w 10432460"/>
              <a:gd name="connsiteY16" fmla="*/ 4693328 h 4696383"/>
              <a:gd name="connsiteX17" fmla="*/ 5724838 w 10432460"/>
              <a:gd name="connsiteY17" fmla="*/ 3843293 h 4696383"/>
              <a:gd name="connsiteX18" fmla="*/ 2978315 w 10432460"/>
              <a:gd name="connsiteY18" fmla="*/ 3790121 h 4696383"/>
              <a:gd name="connsiteX19" fmla="*/ 62807 w 10432460"/>
              <a:gd name="connsiteY19" fmla="*/ 2761419 h 4696383"/>
              <a:gd name="connsiteX20" fmla="*/ 920938 w 10432460"/>
              <a:gd name="connsiteY20" fmla="*/ 2599643 h 4696383"/>
              <a:gd name="connsiteX0" fmla="*/ 920938 w 10432460"/>
              <a:gd name="connsiteY0" fmla="*/ 2599643 h 4694214"/>
              <a:gd name="connsiteX1" fmla="*/ 200180 w 10432460"/>
              <a:gd name="connsiteY1" fmla="*/ 2179004 h 4694214"/>
              <a:gd name="connsiteX2" fmla="*/ 2363276 w 10432460"/>
              <a:gd name="connsiteY2" fmla="*/ 1382591 h 4694214"/>
              <a:gd name="connsiteX3" fmla="*/ 4949324 w 10432460"/>
              <a:gd name="connsiteY3" fmla="*/ 999461 h 4694214"/>
              <a:gd name="connsiteX4" fmla="*/ 6589181 w 10432460"/>
              <a:gd name="connsiteY4" fmla="*/ 5748 h 4694214"/>
              <a:gd name="connsiteX5" fmla="*/ 6572466 w 10432460"/>
              <a:gd name="connsiteY5" fmla="*/ 610186 h 4694214"/>
              <a:gd name="connsiteX6" fmla="*/ 6703481 w 10432460"/>
              <a:gd name="connsiteY6" fmla="*/ 1218311 h 4694214"/>
              <a:gd name="connsiteX7" fmla="*/ 6089047 w 10432460"/>
              <a:gd name="connsiteY7" fmla="*/ 1270340 h 4694214"/>
              <a:gd name="connsiteX8" fmla="*/ 8519897 w 10432460"/>
              <a:gd name="connsiteY8" fmla="*/ 1758914 h 4694214"/>
              <a:gd name="connsiteX9" fmla="*/ 10236033 w 10432460"/>
              <a:gd name="connsiteY9" fmla="*/ 1437939 h 4694214"/>
              <a:gd name="connsiteX10" fmla="*/ 9561286 w 10432460"/>
              <a:gd name="connsiteY10" fmla="*/ 2526831 h 4694214"/>
              <a:gd name="connsiteX11" fmla="*/ 10427101 w 10432460"/>
              <a:gd name="connsiteY11" fmla="*/ 3559001 h 4694214"/>
              <a:gd name="connsiteX12" fmla="*/ 9060864 w 10432460"/>
              <a:gd name="connsiteY12" fmla="*/ 3247074 h 4694214"/>
              <a:gd name="connsiteX13" fmla="*/ 7041754 w 10432460"/>
              <a:gd name="connsiteY13" fmla="*/ 3712317 h 4694214"/>
              <a:gd name="connsiteX14" fmla="*/ 8135955 w 10432460"/>
              <a:gd name="connsiteY14" fmla="*/ 3803299 h 4694214"/>
              <a:gd name="connsiteX15" fmla="*/ 7269568 w 10432460"/>
              <a:gd name="connsiteY15" fmla="*/ 4116063 h 4694214"/>
              <a:gd name="connsiteX16" fmla="*/ 6872741 w 10432460"/>
              <a:gd name="connsiteY16" fmla="*/ 4693328 h 4694214"/>
              <a:gd name="connsiteX17" fmla="*/ 4530380 w 10432460"/>
              <a:gd name="connsiteY17" fmla="*/ 3974661 h 4694214"/>
              <a:gd name="connsiteX18" fmla="*/ 2978315 w 10432460"/>
              <a:gd name="connsiteY18" fmla="*/ 3790121 h 4694214"/>
              <a:gd name="connsiteX19" fmla="*/ 62807 w 10432460"/>
              <a:gd name="connsiteY19" fmla="*/ 2761419 h 4694214"/>
              <a:gd name="connsiteX20" fmla="*/ 920938 w 10432460"/>
              <a:gd name="connsiteY20" fmla="*/ 2599643 h 4694214"/>
              <a:gd name="connsiteX0" fmla="*/ 920938 w 10432460"/>
              <a:gd name="connsiteY0" fmla="*/ 2599643 h 4694214"/>
              <a:gd name="connsiteX1" fmla="*/ 200180 w 10432460"/>
              <a:gd name="connsiteY1" fmla="*/ 2179004 h 4694214"/>
              <a:gd name="connsiteX2" fmla="*/ 2363276 w 10432460"/>
              <a:gd name="connsiteY2" fmla="*/ 1382591 h 4694214"/>
              <a:gd name="connsiteX3" fmla="*/ 4949324 w 10432460"/>
              <a:gd name="connsiteY3" fmla="*/ 999461 h 4694214"/>
              <a:gd name="connsiteX4" fmla="*/ 6589181 w 10432460"/>
              <a:gd name="connsiteY4" fmla="*/ 5748 h 4694214"/>
              <a:gd name="connsiteX5" fmla="*/ 6572466 w 10432460"/>
              <a:gd name="connsiteY5" fmla="*/ 610186 h 4694214"/>
              <a:gd name="connsiteX6" fmla="*/ 6703481 w 10432460"/>
              <a:gd name="connsiteY6" fmla="*/ 1218311 h 4694214"/>
              <a:gd name="connsiteX7" fmla="*/ 6089047 w 10432460"/>
              <a:gd name="connsiteY7" fmla="*/ 1270340 h 4694214"/>
              <a:gd name="connsiteX8" fmla="*/ 8519897 w 10432460"/>
              <a:gd name="connsiteY8" fmla="*/ 1758914 h 4694214"/>
              <a:gd name="connsiteX9" fmla="*/ 10236033 w 10432460"/>
              <a:gd name="connsiteY9" fmla="*/ 1437939 h 4694214"/>
              <a:gd name="connsiteX10" fmla="*/ 9561286 w 10432460"/>
              <a:gd name="connsiteY10" fmla="*/ 2526831 h 4694214"/>
              <a:gd name="connsiteX11" fmla="*/ 10427101 w 10432460"/>
              <a:gd name="connsiteY11" fmla="*/ 3559001 h 4694214"/>
              <a:gd name="connsiteX12" fmla="*/ 9060864 w 10432460"/>
              <a:gd name="connsiteY12" fmla="*/ 3247074 h 4694214"/>
              <a:gd name="connsiteX13" fmla="*/ 7041754 w 10432460"/>
              <a:gd name="connsiteY13" fmla="*/ 3712317 h 4694214"/>
              <a:gd name="connsiteX14" fmla="*/ 8135955 w 10432460"/>
              <a:gd name="connsiteY14" fmla="*/ 3803299 h 4694214"/>
              <a:gd name="connsiteX15" fmla="*/ 7269568 w 10432460"/>
              <a:gd name="connsiteY15" fmla="*/ 4116063 h 4694214"/>
              <a:gd name="connsiteX16" fmla="*/ 6872741 w 10432460"/>
              <a:gd name="connsiteY16" fmla="*/ 4693328 h 4694214"/>
              <a:gd name="connsiteX17" fmla="*/ 4530380 w 10432460"/>
              <a:gd name="connsiteY17" fmla="*/ 3974661 h 4694214"/>
              <a:gd name="connsiteX18" fmla="*/ 2978315 w 10432460"/>
              <a:gd name="connsiteY18" fmla="*/ 3790121 h 4694214"/>
              <a:gd name="connsiteX19" fmla="*/ 62807 w 10432460"/>
              <a:gd name="connsiteY19" fmla="*/ 2761419 h 4694214"/>
              <a:gd name="connsiteX20" fmla="*/ 920938 w 104324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6841841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6841841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6841841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5979177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6531"/>
              <a:gd name="connsiteX1" fmla="*/ 169280 w 10401560"/>
              <a:gd name="connsiteY1" fmla="*/ 2179004 h 4696531"/>
              <a:gd name="connsiteX2" fmla="*/ 2332376 w 10401560"/>
              <a:gd name="connsiteY2" fmla="*/ 1382591 h 4696531"/>
              <a:gd name="connsiteX3" fmla="*/ 4918424 w 10401560"/>
              <a:gd name="connsiteY3" fmla="*/ 999461 h 4696531"/>
              <a:gd name="connsiteX4" fmla="*/ 6558281 w 10401560"/>
              <a:gd name="connsiteY4" fmla="*/ 5748 h 4696531"/>
              <a:gd name="connsiteX5" fmla="*/ 6541566 w 10401560"/>
              <a:gd name="connsiteY5" fmla="*/ 610186 h 4696531"/>
              <a:gd name="connsiteX6" fmla="*/ 6672581 w 10401560"/>
              <a:gd name="connsiteY6" fmla="*/ 1218311 h 4696531"/>
              <a:gd name="connsiteX7" fmla="*/ 6058147 w 10401560"/>
              <a:gd name="connsiteY7" fmla="*/ 1270340 h 4696531"/>
              <a:gd name="connsiteX8" fmla="*/ 8488997 w 10401560"/>
              <a:gd name="connsiteY8" fmla="*/ 1758914 h 4696531"/>
              <a:gd name="connsiteX9" fmla="*/ 10205133 w 10401560"/>
              <a:gd name="connsiteY9" fmla="*/ 1437939 h 4696531"/>
              <a:gd name="connsiteX10" fmla="*/ 9530386 w 10401560"/>
              <a:gd name="connsiteY10" fmla="*/ 2526831 h 4696531"/>
              <a:gd name="connsiteX11" fmla="*/ 10396201 w 10401560"/>
              <a:gd name="connsiteY11" fmla="*/ 3559001 h 4696531"/>
              <a:gd name="connsiteX12" fmla="*/ 9029964 w 10401560"/>
              <a:gd name="connsiteY12" fmla="*/ 3247074 h 4696531"/>
              <a:gd name="connsiteX13" fmla="*/ 7010854 w 10401560"/>
              <a:gd name="connsiteY13" fmla="*/ 3712317 h 4696531"/>
              <a:gd name="connsiteX14" fmla="*/ 8105055 w 10401560"/>
              <a:gd name="connsiteY14" fmla="*/ 3803299 h 4696531"/>
              <a:gd name="connsiteX15" fmla="*/ 6658029 w 10401560"/>
              <a:gd name="connsiteY15" fmla="*/ 4221157 h 4696531"/>
              <a:gd name="connsiteX16" fmla="*/ 5979177 w 10401560"/>
              <a:gd name="connsiteY16" fmla="*/ 4693328 h 4696531"/>
              <a:gd name="connsiteX17" fmla="*/ 4499480 w 10401560"/>
              <a:gd name="connsiteY17" fmla="*/ 3974661 h 4696531"/>
              <a:gd name="connsiteX18" fmla="*/ 2250648 w 10401560"/>
              <a:gd name="connsiteY18" fmla="*/ 3579932 h 4696531"/>
              <a:gd name="connsiteX19" fmla="*/ 31907 w 10401560"/>
              <a:gd name="connsiteY19" fmla="*/ 2761419 h 4696531"/>
              <a:gd name="connsiteX20" fmla="*/ 890038 w 10401560"/>
              <a:gd name="connsiteY20" fmla="*/ 2599643 h 4696531"/>
              <a:gd name="connsiteX0" fmla="*/ 890038 w 10401560"/>
              <a:gd name="connsiteY0" fmla="*/ 2599643 h 4696328"/>
              <a:gd name="connsiteX1" fmla="*/ 169280 w 10401560"/>
              <a:gd name="connsiteY1" fmla="*/ 2179004 h 4696328"/>
              <a:gd name="connsiteX2" fmla="*/ 2332376 w 10401560"/>
              <a:gd name="connsiteY2" fmla="*/ 1382591 h 4696328"/>
              <a:gd name="connsiteX3" fmla="*/ 4918424 w 10401560"/>
              <a:gd name="connsiteY3" fmla="*/ 999461 h 4696328"/>
              <a:gd name="connsiteX4" fmla="*/ 6558281 w 10401560"/>
              <a:gd name="connsiteY4" fmla="*/ 5748 h 4696328"/>
              <a:gd name="connsiteX5" fmla="*/ 6541566 w 10401560"/>
              <a:gd name="connsiteY5" fmla="*/ 610186 h 4696328"/>
              <a:gd name="connsiteX6" fmla="*/ 6672581 w 10401560"/>
              <a:gd name="connsiteY6" fmla="*/ 1218311 h 4696328"/>
              <a:gd name="connsiteX7" fmla="*/ 6058147 w 10401560"/>
              <a:gd name="connsiteY7" fmla="*/ 1270340 h 4696328"/>
              <a:gd name="connsiteX8" fmla="*/ 8488997 w 10401560"/>
              <a:gd name="connsiteY8" fmla="*/ 1758914 h 4696328"/>
              <a:gd name="connsiteX9" fmla="*/ 10205133 w 10401560"/>
              <a:gd name="connsiteY9" fmla="*/ 1437939 h 4696328"/>
              <a:gd name="connsiteX10" fmla="*/ 9530386 w 10401560"/>
              <a:gd name="connsiteY10" fmla="*/ 2526831 h 4696328"/>
              <a:gd name="connsiteX11" fmla="*/ 10396201 w 10401560"/>
              <a:gd name="connsiteY11" fmla="*/ 3559001 h 4696328"/>
              <a:gd name="connsiteX12" fmla="*/ 9029964 w 10401560"/>
              <a:gd name="connsiteY12" fmla="*/ 3247074 h 4696328"/>
              <a:gd name="connsiteX13" fmla="*/ 7010854 w 10401560"/>
              <a:gd name="connsiteY13" fmla="*/ 3712317 h 4696328"/>
              <a:gd name="connsiteX14" fmla="*/ 7574185 w 10401560"/>
              <a:gd name="connsiteY14" fmla="*/ 3969699 h 4696328"/>
              <a:gd name="connsiteX15" fmla="*/ 6658029 w 10401560"/>
              <a:gd name="connsiteY15" fmla="*/ 4221157 h 4696328"/>
              <a:gd name="connsiteX16" fmla="*/ 5979177 w 10401560"/>
              <a:gd name="connsiteY16" fmla="*/ 4693328 h 4696328"/>
              <a:gd name="connsiteX17" fmla="*/ 4499480 w 10401560"/>
              <a:gd name="connsiteY17" fmla="*/ 3974661 h 4696328"/>
              <a:gd name="connsiteX18" fmla="*/ 2250648 w 10401560"/>
              <a:gd name="connsiteY18" fmla="*/ 3579932 h 4696328"/>
              <a:gd name="connsiteX19" fmla="*/ 31907 w 10401560"/>
              <a:gd name="connsiteY19" fmla="*/ 2761419 h 4696328"/>
              <a:gd name="connsiteX20" fmla="*/ 890038 w 10401560"/>
              <a:gd name="connsiteY20" fmla="*/ 2599643 h 4696328"/>
              <a:gd name="connsiteX0" fmla="*/ 890038 w 10401560"/>
              <a:gd name="connsiteY0" fmla="*/ 2599643 h 4696325"/>
              <a:gd name="connsiteX1" fmla="*/ 169280 w 10401560"/>
              <a:gd name="connsiteY1" fmla="*/ 2179004 h 4696325"/>
              <a:gd name="connsiteX2" fmla="*/ 2332376 w 10401560"/>
              <a:gd name="connsiteY2" fmla="*/ 1382591 h 4696325"/>
              <a:gd name="connsiteX3" fmla="*/ 4918424 w 10401560"/>
              <a:gd name="connsiteY3" fmla="*/ 999461 h 4696325"/>
              <a:gd name="connsiteX4" fmla="*/ 6558281 w 10401560"/>
              <a:gd name="connsiteY4" fmla="*/ 5748 h 4696325"/>
              <a:gd name="connsiteX5" fmla="*/ 6541566 w 10401560"/>
              <a:gd name="connsiteY5" fmla="*/ 610186 h 4696325"/>
              <a:gd name="connsiteX6" fmla="*/ 6672581 w 10401560"/>
              <a:gd name="connsiteY6" fmla="*/ 1218311 h 4696325"/>
              <a:gd name="connsiteX7" fmla="*/ 6058147 w 10401560"/>
              <a:gd name="connsiteY7" fmla="*/ 1270340 h 4696325"/>
              <a:gd name="connsiteX8" fmla="*/ 8488997 w 10401560"/>
              <a:gd name="connsiteY8" fmla="*/ 1758914 h 4696325"/>
              <a:gd name="connsiteX9" fmla="*/ 10205133 w 10401560"/>
              <a:gd name="connsiteY9" fmla="*/ 1437939 h 4696325"/>
              <a:gd name="connsiteX10" fmla="*/ 9530386 w 10401560"/>
              <a:gd name="connsiteY10" fmla="*/ 2526831 h 4696325"/>
              <a:gd name="connsiteX11" fmla="*/ 10396201 w 10401560"/>
              <a:gd name="connsiteY11" fmla="*/ 3559001 h 4696325"/>
              <a:gd name="connsiteX12" fmla="*/ 9029964 w 10401560"/>
              <a:gd name="connsiteY12" fmla="*/ 3247074 h 4696325"/>
              <a:gd name="connsiteX13" fmla="*/ 6247727 w 10401560"/>
              <a:gd name="connsiteY13" fmla="*/ 3808655 h 4696325"/>
              <a:gd name="connsiteX14" fmla="*/ 7574185 w 10401560"/>
              <a:gd name="connsiteY14" fmla="*/ 3969699 h 4696325"/>
              <a:gd name="connsiteX15" fmla="*/ 6658029 w 10401560"/>
              <a:gd name="connsiteY15" fmla="*/ 4221157 h 4696325"/>
              <a:gd name="connsiteX16" fmla="*/ 5979177 w 10401560"/>
              <a:gd name="connsiteY16" fmla="*/ 4693328 h 4696325"/>
              <a:gd name="connsiteX17" fmla="*/ 4499480 w 10401560"/>
              <a:gd name="connsiteY17" fmla="*/ 3974661 h 4696325"/>
              <a:gd name="connsiteX18" fmla="*/ 2250648 w 10401560"/>
              <a:gd name="connsiteY18" fmla="*/ 3579932 h 4696325"/>
              <a:gd name="connsiteX19" fmla="*/ 31907 w 10401560"/>
              <a:gd name="connsiteY19" fmla="*/ 2761419 h 4696325"/>
              <a:gd name="connsiteX20" fmla="*/ 890038 w 10401560"/>
              <a:gd name="connsiteY20" fmla="*/ 2599643 h 4696325"/>
              <a:gd name="connsiteX0" fmla="*/ 890038 w 10401560"/>
              <a:gd name="connsiteY0" fmla="*/ 2599643 h 4696325"/>
              <a:gd name="connsiteX1" fmla="*/ 169280 w 10401560"/>
              <a:gd name="connsiteY1" fmla="*/ 2179004 h 4696325"/>
              <a:gd name="connsiteX2" fmla="*/ 2332376 w 10401560"/>
              <a:gd name="connsiteY2" fmla="*/ 1382591 h 4696325"/>
              <a:gd name="connsiteX3" fmla="*/ 4918424 w 10401560"/>
              <a:gd name="connsiteY3" fmla="*/ 999461 h 4696325"/>
              <a:gd name="connsiteX4" fmla="*/ 6558281 w 10401560"/>
              <a:gd name="connsiteY4" fmla="*/ 5748 h 4696325"/>
              <a:gd name="connsiteX5" fmla="*/ 6541566 w 10401560"/>
              <a:gd name="connsiteY5" fmla="*/ 610186 h 4696325"/>
              <a:gd name="connsiteX6" fmla="*/ 6672581 w 10401560"/>
              <a:gd name="connsiteY6" fmla="*/ 1218311 h 4696325"/>
              <a:gd name="connsiteX7" fmla="*/ 6058147 w 10401560"/>
              <a:gd name="connsiteY7" fmla="*/ 1270340 h 4696325"/>
              <a:gd name="connsiteX8" fmla="*/ 8488997 w 10401560"/>
              <a:gd name="connsiteY8" fmla="*/ 1758914 h 4696325"/>
              <a:gd name="connsiteX9" fmla="*/ 10205133 w 10401560"/>
              <a:gd name="connsiteY9" fmla="*/ 1437939 h 4696325"/>
              <a:gd name="connsiteX10" fmla="*/ 9530386 w 10401560"/>
              <a:gd name="connsiteY10" fmla="*/ 2526831 h 4696325"/>
              <a:gd name="connsiteX11" fmla="*/ 10396201 w 10401560"/>
              <a:gd name="connsiteY11" fmla="*/ 3559001 h 4696325"/>
              <a:gd name="connsiteX12" fmla="*/ 9029964 w 10401560"/>
              <a:gd name="connsiteY12" fmla="*/ 3247074 h 4696325"/>
              <a:gd name="connsiteX13" fmla="*/ 6247727 w 10401560"/>
              <a:gd name="connsiteY13" fmla="*/ 3808655 h 4696325"/>
              <a:gd name="connsiteX14" fmla="*/ 7574185 w 10401560"/>
              <a:gd name="connsiteY14" fmla="*/ 3969699 h 4696325"/>
              <a:gd name="connsiteX15" fmla="*/ 6658029 w 10401560"/>
              <a:gd name="connsiteY15" fmla="*/ 4221157 h 4696325"/>
              <a:gd name="connsiteX16" fmla="*/ 5979177 w 10401560"/>
              <a:gd name="connsiteY16" fmla="*/ 4693328 h 4696325"/>
              <a:gd name="connsiteX17" fmla="*/ 4499480 w 10401560"/>
              <a:gd name="connsiteY17" fmla="*/ 3974661 h 4696325"/>
              <a:gd name="connsiteX18" fmla="*/ 2250648 w 10401560"/>
              <a:gd name="connsiteY18" fmla="*/ 3579932 h 4696325"/>
              <a:gd name="connsiteX19" fmla="*/ 31907 w 10401560"/>
              <a:gd name="connsiteY19" fmla="*/ 2761419 h 4696325"/>
              <a:gd name="connsiteX20" fmla="*/ 890038 w 10401560"/>
              <a:gd name="connsiteY20" fmla="*/ 2599643 h 4696325"/>
              <a:gd name="connsiteX0" fmla="*/ 890038 w 10405681"/>
              <a:gd name="connsiteY0" fmla="*/ 2599643 h 4696325"/>
              <a:gd name="connsiteX1" fmla="*/ 169280 w 10405681"/>
              <a:gd name="connsiteY1" fmla="*/ 2179004 h 4696325"/>
              <a:gd name="connsiteX2" fmla="*/ 2332376 w 10405681"/>
              <a:gd name="connsiteY2" fmla="*/ 1382591 h 4696325"/>
              <a:gd name="connsiteX3" fmla="*/ 4918424 w 10405681"/>
              <a:gd name="connsiteY3" fmla="*/ 999461 h 4696325"/>
              <a:gd name="connsiteX4" fmla="*/ 6558281 w 10405681"/>
              <a:gd name="connsiteY4" fmla="*/ 5748 h 4696325"/>
              <a:gd name="connsiteX5" fmla="*/ 6541566 w 10405681"/>
              <a:gd name="connsiteY5" fmla="*/ 610186 h 4696325"/>
              <a:gd name="connsiteX6" fmla="*/ 6672581 w 10405681"/>
              <a:gd name="connsiteY6" fmla="*/ 1218311 h 4696325"/>
              <a:gd name="connsiteX7" fmla="*/ 6058147 w 10405681"/>
              <a:gd name="connsiteY7" fmla="*/ 1270340 h 4696325"/>
              <a:gd name="connsiteX8" fmla="*/ 8488997 w 10405681"/>
              <a:gd name="connsiteY8" fmla="*/ 1758914 h 4696325"/>
              <a:gd name="connsiteX9" fmla="*/ 10205133 w 10405681"/>
              <a:gd name="connsiteY9" fmla="*/ 1437939 h 4696325"/>
              <a:gd name="connsiteX10" fmla="*/ 9530386 w 10405681"/>
              <a:gd name="connsiteY10" fmla="*/ 2526831 h 4696325"/>
              <a:gd name="connsiteX11" fmla="*/ 10396201 w 10405681"/>
              <a:gd name="connsiteY11" fmla="*/ 3559001 h 4696325"/>
              <a:gd name="connsiteX12" fmla="*/ 8847477 w 10405681"/>
              <a:gd name="connsiteY12" fmla="*/ 3247075 h 4696325"/>
              <a:gd name="connsiteX13" fmla="*/ 6247727 w 10405681"/>
              <a:gd name="connsiteY13" fmla="*/ 3808655 h 4696325"/>
              <a:gd name="connsiteX14" fmla="*/ 7574185 w 10405681"/>
              <a:gd name="connsiteY14" fmla="*/ 3969699 h 4696325"/>
              <a:gd name="connsiteX15" fmla="*/ 6658029 w 10405681"/>
              <a:gd name="connsiteY15" fmla="*/ 4221157 h 4696325"/>
              <a:gd name="connsiteX16" fmla="*/ 5979177 w 10405681"/>
              <a:gd name="connsiteY16" fmla="*/ 4693328 h 4696325"/>
              <a:gd name="connsiteX17" fmla="*/ 4499480 w 10405681"/>
              <a:gd name="connsiteY17" fmla="*/ 3974661 h 4696325"/>
              <a:gd name="connsiteX18" fmla="*/ 2250648 w 10405681"/>
              <a:gd name="connsiteY18" fmla="*/ 3579932 h 4696325"/>
              <a:gd name="connsiteX19" fmla="*/ 31907 w 10405681"/>
              <a:gd name="connsiteY19" fmla="*/ 2761419 h 4696325"/>
              <a:gd name="connsiteX20" fmla="*/ 890038 w 10405681"/>
              <a:gd name="connsiteY20" fmla="*/ 2599643 h 4696325"/>
              <a:gd name="connsiteX0" fmla="*/ 890038 w 10389228"/>
              <a:gd name="connsiteY0" fmla="*/ 2599643 h 4696325"/>
              <a:gd name="connsiteX1" fmla="*/ 169280 w 10389228"/>
              <a:gd name="connsiteY1" fmla="*/ 2179004 h 4696325"/>
              <a:gd name="connsiteX2" fmla="*/ 2332376 w 10389228"/>
              <a:gd name="connsiteY2" fmla="*/ 1382591 h 4696325"/>
              <a:gd name="connsiteX3" fmla="*/ 4918424 w 10389228"/>
              <a:gd name="connsiteY3" fmla="*/ 999461 h 4696325"/>
              <a:gd name="connsiteX4" fmla="*/ 6558281 w 10389228"/>
              <a:gd name="connsiteY4" fmla="*/ 5748 h 4696325"/>
              <a:gd name="connsiteX5" fmla="*/ 6541566 w 10389228"/>
              <a:gd name="connsiteY5" fmla="*/ 610186 h 4696325"/>
              <a:gd name="connsiteX6" fmla="*/ 6672581 w 10389228"/>
              <a:gd name="connsiteY6" fmla="*/ 1218311 h 4696325"/>
              <a:gd name="connsiteX7" fmla="*/ 6058147 w 10389228"/>
              <a:gd name="connsiteY7" fmla="*/ 1270340 h 4696325"/>
              <a:gd name="connsiteX8" fmla="*/ 8488997 w 10389228"/>
              <a:gd name="connsiteY8" fmla="*/ 1758914 h 4696325"/>
              <a:gd name="connsiteX9" fmla="*/ 10205133 w 10389228"/>
              <a:gd name="connsiteY9" fmla="*/ 1437939 h 4696325"/>
              <a:gd name="connsiteX10" fmla="*/ 9530386 w 10389228"/>
              <a:gd name="connsiteY10" fmla="*/ 2526831 h 4696325"/>
              <a:gd name="connsiteX11" fmla="*/ 10379614 w 10389228"/>
              <a:gd name="connsiteY11" fmla="*/ 3436390 h 4696325"/>
              <a:gd name="connsiteX12" fmla="*/ 8847477 w 10389228"/>
              <a:gd name="connsiteY12" fmla="*/ 3247075 h 4696325"/>
              <a:gd name="connsiteX13" fmla="*/ 6247727 w 10389228"/>
              <a:gd name="connsiteY13" fmla="*/ 3808655 h 4696325"/>
              <a:gd name="connsiteX14" fmla="*/ 7574185 w 10389228"/>
              <a:gd name="connsiteY14" fmla="*/ 3969699 h 4696325"/>
              <a:gd name="connsiteX15" fmla="*/ 6658029 w 10389228"/>
              <a:gd name="connsiteY15" fmla="*/ 4221157 h 4696325"/>
              <a:gd name="connsiteX16" fmla="*/ 5979177 w 10389228"/>
              <a:gd name="connsiteY16" fmla="*/ 4693328 h 4696325"/>
              <a:gd name="connsiteX17" fmla="*/ 4499480 w 10389228"/>
              <a:gd name="connsiteY17" fmla="*/ 3974661 h 4696325"/>
              <a:gd name="connsiteX18" fmla="*/ 2250648 w 10389228"/>
              <a:gd name="connsiteY18" fmla="*/ 3579932 h 4696325"/>
              <a:gd name="connsiteX19" fmla="*/ 31907 w 10389228"/>
              <a:gd name="connsiteY19" fmla="*/ 2761419 h 4696325"/>
              <a:gd name="connsiteX20" fmla="*/ 890038 w 10389228"/>
              <a:gd name="connsiteY20" fmla="*/ 2599643 h 4696325"/>
              <a:gd name="connsiteX0" fmla="*/ 890038 w 10389228"/>
              <a:gd name="connsiteY0" fmla="*/ 2604977 h 4701659"/>
              <a:gd name="connsiteX1" fmla="*/ 169280 w 10389228"/>
              <a:gd name="connsiteY1" fmla="*/ 2184338 h 4701659"/>
              <a:gd name="connsiteX2" fmla="*/ 2332376 w 10389228"/>
              <a:gd name="connsiteY2" fmla="*/ 1387925 h 4701659"/>
              <a:gd name="connsiteX3" fmla="*/ 3591246 w 10389228"/>
              <a:gd name="connsiteY3" fmla="*/ 1162437 h 4701659"/>
              <a:gd name="connsiteX4" fmla="*/ 6558281 w 10389228"/>
              <a:gd name="connsiteY4" fmla="*/ 11082 h 4701659"/>
              <a:gd name="connsiteX5" fmla="*/ 6541566 w 10389228"/>
              <a:gd name="connsiteY5" fmla="*/ 615520 h 4701659"/>
              <a:gd name="connsiteX6" fmla="*/ 6672581 w 10389228"/>
              <a:gd name="connsiteY6" fmla="*/ 1223645 h 4701659"/>
              <a:gd name="connsiteX7" fmla="*/ 6058147 w 10389228"/>
              <a:gd name="connsiteY7" fmla="*/ 1275674 h 4701659"/>
              <a:gd name="connsiteX8" fmla="*/ 8488997 w 10389228"/>
              <a:gd name="connsiteY8" fmla="*/ 1764248 h 4701659"/>
              <a:gd name="connsiteX9" fmla="*/ 10205133 w 10389228"/>
              <a:gd name="connsiteY9" fmla="*/ 1443273 h 4701659"/>
              <a:gd name="connsiteX10" fmla="*/ 9530386 w 10389228"/>
              <a:gd name="connsiteY10" fmla="*/ 2532165 h 4701659"/>
              <a:gd name="connsiteX11" fmla="*/ 10379614 w 10389228"/>
              <a:gd name="connsiteY11" fmla="*/ 3441724 h 4701659"/>
              <a:gd name="connsiteX12" fmla="*/ 8847477 w 10389228"/>
              <a:gd name="connsiteY12" fmla="*/ 3252409 h 4701659"/>
              <a:gd name="connsiteX13" fmla="*/ 6247727 w 10389228"/>
              <a:gd name="connsiteY13" fmla="*/ 3813989 h 4701659"/>
              <a:gd name="connsiteX14" fmla="*/ 7574185 w 10389228"/>
              <a:gd name="connsiteY14" fmla="*/ 3975033 h 4701659"/>
              <a:gd name="connsiteX15" fmla="*/ 6658029 w 10389228"/>
              <a:gd name="connsiteY15" fmla="*/ 4226491 h 4701659"/>
              <a:gd name="connsiteX16" fmla="*/ 5979177 w 10389228"/>
              <a:gd name="connsiteY16" fmla="*/ 4698662 h 4701659"/>
              <a:gd name="connsiteX17" fmla="*/ 4499480 w 10389228"/>
              <a:gd name="connsiteY17" fmla="*/ 3979995 h 4701659"/>
              <a:gd name="connsiteX18" fmla="*/ 2250648 w 10389228"/>
              <a:gd name="connsiteY18" fmla="*/ 3585266 h 4701659"/>
              <a:gd name="connsiteX19" fmla="*/ 31907 w 10389228"/>
              <a:gd name="connsiteY19" fmla="*/ 2766753 h 4701659"/>
              <a:gd name="connsiteX20" fmla="*/ 890038 w 10389228"/>
              <a:gd name="connsiteY20" fmla="*/ 2604977 h 4701659"/>
              <a:gd name="connsiteX0" fmla="*/ 890038 w 10389228"/>
              <a:gd name="connsiteY0" fmla="*/ 2604674 h 4701356"/>
              <a:gd name="connsiteX1" fmla="*/ 169280 w 10389228"/>
              <a:gd name="connsiteY1" fmla="*/ 2184035 h 4701356"/>
              <a:gd name="connsiteX2" fmla="*/ 2332376 w 10389228"/>
              <a:gd name="connsiteY2" fmla="*/ 1387622 h 4701356"/>
              <a:gd name="connsiteX3" fmla="*/ 4088937 w 10389228"/>
              <a:gd name="connsiteY3" fmla="*/ 1153376 h 4701356"/>
              <a:gd name="connsiteX4" fmla="*/ 6558281 w 10389228"/>
              <a:gd name="connsiteY4" fmla="*/ 10779 h 4701356"/>
              <a:gd name="connsiteX5" fmla="*/ 6541566 w 10389228"/>
              <a:gd name="connsiteY5" fmla="*/ 615217 h 4701356"/>
              <a:gd name="connsiteX6" fmla="*/ 6672581 w 10389228"/>
              <a:gd name="connsiteY6" fmla="*/ 1223342 h 4701356"/>
              <a:gd name="connsiteX7" fmla="*/ 6058147 w 10389228"/>
              <a:gd name="connsiteY7" fmla="*/ 1275371 h 4701356"/>
              <a:gd name="connsiteX8" fmla="*/ 8488997 w 10389228"/>
              <a:gd name="connsiteY8" fmla="*/ 1763945 h 4701356"/>
              <a:gd name="connsiteX9" fmla="*/ 10205133 w 10389228"/>
              <a:gd name="connsiteY9" fmla="*/ 1442970 h 4701356"/>
              <a:gd name="connsiteX10" fmla="*/ 9530386 w 10389228"/>
              <a:gd name="connsiteY10" fmla="*/ 2531862 h 4701356"/>
              <a:gd name="connsiteX11" fmla="*/ 10379614 w 10389228"/>
              <a:gd name="connsiteY11" fmla="*/ 3441421 h 4701356"/>
              <a:gd name="connsiteX12" fmla="*/ 8847477 w 10389228"/>
              <a:gd name="connsiteY12" fmla="*/ 3252106 h 4701356"/>
              <a:gd name="connsiteX13" fmla="*/ 6247727 w 10389228"/>
              <a:gd name="connsiteY13" fmla="*/ 3813686 h 4701356"/>
              <a:gd name="connsiteX14" fmla="*/ 7574185 w 10389228"/>
              <a:gd name="connsiteY14" fmla="*/ 3974730 h 4701356"/>
              <a:gd name="connsiteX15" fmla="*/ 6658029 w 10389228"/>
              <a:gd name="connsiteY15" fmla="*/ 4226188 h 4701356"/>
              <a:gd name="connsiteX16" fmla="*/ 5979177 w 10389228"/>
              <a:gd name="connsiteY16" fmla="*/ 4698359 h 4701356"/>
              <a:gd name="connsiteX17" fmla="*/ 4499480 w 10389228"/>
              <a:gd name="connsiteY17" fmla="*/ 3979692 h 4701356"/>
              <a:gd name="connsiteX18" fmla="*/ 2250648 w 10389228"/>
              <a:gd name="connsiteY18" fmla="*/ 3584963 h 4701356"/>
              <a:gd name="connsiteX19" fmla="*/ 31907 w 10389228"/>
              <a:gd name="connsiteY19" fmla="*/ 2766450 h 4701356"/>
              <a:gd name="connsiteX20" fmla="*/ 890038 w 10389228"/>
              <a:gd name="connsiteY20" fmla="*/ 2604674 h 4701356"/>
              <a:gd name="connsiteX0" fmla="*/ 890038 w 10389228"/>
              <a:gd name="connsiteY0" fmla="*/ 2278681 h 4375363"/>
              <a:gd name="connsiteX1" fmla="*/ 169280 w 10389228"/>
              <a:gd name="connsiteY1" fmla="*/ 1858042 h 4375363"/>
              <a:gd name="connsiteX2" fmla="*/ 2332376 w 10389228"/>
              <a:gd name="connsiteY2" fmla="*/ 1061629 h 4375363"/>
              <a:gd name="connsiteX3" fmla="*/ 4088937 w 10389228"/>
              <a:gd name="connsiteY3" fmla="*/ 827383 h 4375363"/>
              <a:gd name="connsiteX4" fmla="*/ 5280874 w 10389228"/>
              <a:gd name="connsiteY4" fmla="*/ 26343 h 4375363"/>
              <a:gd name="connsiteX5" fmla="*/ 6541566 w 10389228"/>
              <a:gd name="connsiteY5" fmla="*/ 289224 h 4375363"/>
              <a:gd name="connsiteX6" fmla="*/ 6672581 w 10389228"/>
              <a:gd name="connsiteY6" fmla="*/ 897349 h 4375363"/>
              <a:gd name="connsiteX7" fmla="*/ 6058147 w 10389228"/>
              <a:gd name="connsiteY7" fmla="*/ 949378 h 4375363"/>
              <a:gd name="connsiteX8" fmla="*/ 8488997 w 10389228"/>
              <a:gd name="connsiteY8" fmla="*/ 1437952 h 4375363"/>
              <a:gd name="connsiteX9" fmla="*/ 10205133 w 10389228"/>
              <a:gd name="connsiteY9" fmla="*/ 1116977 h 4375363"/>
              <a:gd name="connsiteX10" fmla="*/ 9530386 w 10389228"/>
              <a:gd name="connsiteY10" fmla="*/ 2205869 h 4375363"/>
              <a:gd name="connsiteX11" fmla="*/ 10379614 w 10389228"/>
              <a:gd name="connsiteY11" fmla="*/ 3115428 h 4375363"/>
              <a:gd name="connsiteX12" fmla="*/ 8847477 w 10389228"/>
              <a:gd name="connsiteY12" fmla="*/ 2926113 h 4375363"/>
              <a:gd name="connsiteX13" fmla="*/ 6247727 w 10389228"/>
              <a:gd name="connsiteY13" fmla="*/ 3487693 h 4375363"/>
              <a:gd name="connsiteX14" fmla="*/ 7574185 w 10389228"/>
              <a:gd name="connsiteY14" fmla="*/ 3648737 h 4375363"/>
              <a:gd name="connsiteX15" fmla="*/ 6658029 w 10389228"/>
              <a:gd name="connsiteY15" fmla="*/ 3900195 h 4375363"/>
              <a:gd name="connsiteX16" fmla="*/ 5979177 w 10389228"/>
              <a:gd name="connsiteY16" fmla="*/ 4372366 h 4375363"/>
              <a:gd name="connsiteX17" fmla="*/ 4499480 w 10389228"/>
              <a:gd name="connsiteY17" fmla="*/ 3653699 h 4375363"/>
              <a:gd name="connsiteX18" fmla="*/ 2250648 w 10389228"/>
              <a:gd name="connsiteY18" fmla="*/ 3258970 h 4375363"/>
              <a:gd name="connsiteX19" fmla="*/ 31907 w 10389228"/>
              <a:gd name="connsiteY19" fmla="*/ 2440457 h 4375363"/>
              <a:gd name="connsiteX20" fmla="*/ 890038 w 10389228"/>
              <a:gd name="connsiteY20" fmla="*/ 2278681 h 4375363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672581 w 10389228"/>
              <a:gd name="connsiteY6" fmla="*/ 877968 h 4355982"/>
              <a:gd name="connsiteX7" fmla="*/ 6058147 w 10389228"/>
              <a:gd name="connsiteY7" fmla="*/ 929997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672581 w 10389228"/>
              <a:gd name="connsiteY6" fmla="*/ 877968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390555 w 10389228"/>
              <a:gd name="connsiteY6" fmla="*/ 816662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390555 w 10389228"/>
              <a:gd name="connsiteY6" fmla="*/ 816662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390555 w 10389228"/>
              <a:gd name="connsiteY6" fmla="*/ 816662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5061"/>
              <a:gd name="connsiteY0" fmla="*/ 2259300 h 4355982"/>
              <a:gd name="connsiteX1" fmla="*/ 169280 w 10385061"/>
              <a:gd name="connsiteY1" fmla="*/ 1838661 h 4355982"/>
              <a:gd name="connsiteX2" fmla="*/ 2332376 w 10385061"/>
              <a:gd name="connsiteY2" fmla="*/ 1042248 h 4355982"/>
              <a:gd name="connsiteX3" fmla="*/ 4088937 w 10385061"/>
              <a:gd name="connsiteY3" fmla="*/ 808002 h 4355982"/>
              <a:gd name="connsiteX4" fmla="*/ 5280874 w 10385061"/>
              <a:gd name="connsiteY4" fmla="*/ 6962 h 4355982"/>
              <a:gd name="connsiteX5" fmla="*/ 5463237 w 10385061"/>
              <a:gd name="connsiteY5" fmla="*/ 462516 h 4355982"/>
              <a:gd name="connsiteX6" fmla="*/ 6390555 w 10385061"/>
              <a:gd name="connsiteY6" fmla="*/ 816662 h 4355982"/>
              <a:gd name="connsiteX7" fmla="*/ 5295021 w 10385061"/>
              <a:gd name="connsiteY7" fmla="*/ 894966 h 4355982"/>
              <a:gd name="connsiteX8" fmla="*/ 8488997 w 10385061"/>
              <a:gd name="connsiteY8" fmla="*/ 1418571 h 4355982"/>
              <a:gd name="connsiteX9" fmla="*/ 10205133 w 10385061"/>
              <a:gd name="connsiteY9" fmla="*/ 1097596 h 4355982"/>
              <a:gd name="connsiteX10" fmla="*/ 9530386 w 10385061"/>
              <a:gd name="connsiteY10" fmla="*/ 2186488 h 4355982"/>
              <a:gd name="connsiteX11" fmla="*/ 10379614 w 10385061"/>
              <a:gd name="connsiteY11" fmla="*/ 3096047 h 4355982"/>
              <a:gd name="connsiteX12" fmla="*/ 8847477 w 10385061"/>
              <a:gd name="connsiteY12" fmla="*/ 2906732 h 4355982"/>
              <a:gd name="connsiteX13" fmla="*/ 6247727 w 10385061"/>
              <a:gd name="connsiteY13" fmla="*/ 3468312 h 4355982"/>
              <a:gd name="connsiteX14" fmla="*/ 7574185 w 10385061"/>
              <a:gd name="connsiteY14" fmla="*/ 3629356 h 4355982"/>
              <a:gd name="connsiteX15" fmla="*/ 6658029 w 10385061"/>
              <a:gd name="connsiteY15" fmla="*/ 3880814 h 4355982"/>
              <a:gd name="connsiteX16" fmla="*/ 5979177 w 10385061"/>
              <a:gd name="connsiteY16" fmla="*/ 4352985 h 4355982"/>
              <a:gd name="connsiteX17" fmla="*/ 4499480 w 10385061"/>
              <a:gd name="connsiteY17" fmla="*/ 3634318 h 4355982"/>
              <a:gd name="connsiteX18" fmla="*/ 2250648 w 10385061"/>
              <a:gd name="connsiteY18" fmla="*/ 3239589 h 4355982"/>
              <a:gd name="connsiteX19" fmla="*/ 31907 w 10385061"/>
              <a:gd name="connsiteY19" fmla="*/ 2421076 h 4355982"/>
              <a:gd name="connsiteX20" fmla="*/ 890038 w 10385061"/>
              <a:gd name="connsiteY20" fmla="*/ 2259300 h 4355982"/>
              <a:gd name="connsiteX0" fmla="*/ 890038 w 10459662"/>
              <a:gd name="connsiteY0" fmla="*/ 2259300 h 4355982"/>
              <a:gd name="connsiteX1" fmla="*/ 169280 w 10459662"/>
              <a:gd name="connsiteY1" fmla="*/ 1838661 h 4355982"/>
              <a:gd name="connsiteX2" fmla="*/ 2332376 w 10459662"/>
              <a:gd name="connsiteY2" fmla="*/ 1042248 h 4355982"/>
              <a:gd name="connsiteX3" fmla="*/ 4088937 w 10459662"/>
              <a:gd name="connsiteY3" fmla="*/ 808002 h 4355982"/>
              <a:gd name="connsiteX4" fmla="*/ 5280874 w 10459662"/>
              <a:gd name="connsiteY4" fmla="*/ 6962 h 4355982"/>
              <a:gd name="connsiteX5" fmla="*/ 5463237 w 10459662"/>
              <a:gd name="connsiteY5" fmla="*/ 462516 h 4355982"/>
              <a:gd name="connsiteX6" fmla="*/ 6390555 w 10459662"/>
              <a:gd name="connsiteY6" fmla="*/ 816662 h 4355982"/>
              <a:gd name="connsiteX7" fmla="*/ 5295021 w 10459662"/>
              <a:gd name="connsiteY7" fmla="*/ 894966 h 4355982"/>
              <a:gd name="connsiteX8" fmla="*/ 8488997 w 10459662"/>
              <a:gd name="connsiteY8" fmla="*/ 1418571 h 4355982"/>
              <a:gd name="connsiteX9" fmla="*/ 10205133 w 10459662"/>
              <a:gd name="connsiteY9" fmla="*/ 1097596 h 4355982"/>
              <a:gd name="connsiteX10" fmla="*/ 9530386 w 10459662"/>
              <a:gd name="connsiteY10" fmla="*/ 2186488 h 4355982"/>
              <a:gd name="connsiteX11" fmla="*/ 10379614 w 10459662"/>
              <a:gd name="connsiteY11" fmla="*/ 3096047 h 4355982"/>
              <a:gd name="connsiteX12" fmla="*/ 8847477 w 10459662"/>
              <a:gd name="connsiteY12" fmla="*/ 2906732 h 4355982"/>
              <a:gd name="connsiteX13" fmla="*/ 6247727 w 10459662"/>
              <a:gd name="connsiteY13" fmla="*/ 3468312 h 4355982"/>
              <a:gd name="connsiteX14" fmla="*/ 7574185 w 10459662"/>
              <a:gd name="connsiteY14" fmla="*/ 3629356 h 4355982"/>
              <a:gd name="connsiteX15" fmla="*/ 6658029 w 10459662"/>
              <a:gd name="connsiteY15" fmla="*/ 3880814 h 4355982"/>
              <a:gd name="connsiteX16" fmla="*/ 5979177 w 10459662"/>
              <a:gd name="connsiteY16" fmla="*/ 4352985 h 4355982"/>
              <a:gd name="connsiteX17" fmla="*/ 4499480 w 10459662"/>
              <a:gd name="connsiteY17" fmla="*/ 3634318 h 4355982"/>
              <a:gd name="connsiteX18" fmla="*/ 2250648 w 10459662"/>
              <a:gd name="connsiteY18" fmla="*/ 3239589 h 4355982"/>
              <a:gd name="connsiteX19" fmla="*/ 31907 w 10459662"/>
              <a:gd name="connsiteY19" fmla="*/ 2421076 h 4355982"/>
              <a:gd name="connsiteX20" fmla="*/ 890038 w 10459662"/>
              <a:gd name="connsiteY20" fmla="*/ 2259300 h 4355982"/>
              <a:gd name="connsiteX0" fmla="*/ 890038 w 10459237"/>
              <a:gd name="connsiteY0" fmla="*/ 2259300 h 4355982"/>
              <a:gd name="connsiteX1" fmla="*/ 169280 w 10459237"/>
              <a:gd name="connsiteY1" fmla="*/ 1838661 h 4355982"/>
              <a:gd name="connsiteX2" fmla="*/ 2332376 w 10459237"/>
              <a:gd name="connsiteY2" fmla="*/ 1042248 h 4355982"/>
              <a:gd name="connsiteX3" fmla="*/ 4088937 w 10459237"/>
              <a:gd name="connsiteY3" fmla="*/ 808002 h 4355982"/>
              <a:gd name="connsiteX4" fmla="*/ 5280874 w 10459237"/>
              <a:gd name="connsiteY4" fmla="*/ 6962 h 4355982"/>
              <a:gd name="connsiteX5" fmla="*/ 5463237 w 10459237"/>
              <a:gd name="connsiteY5" fmla="*/ 462516 h 4355982"/>
              <a:gd name="connsiteX6" fmla="*/ 6390555 w 10459237"/>
              <a:gd name="connsiteY6" fmla="*/ 816662 h 4355982"/>
              <a:gd name="connsiteX7" fmla="*/ 5295021 w 10459237"/>
              <a:gd name="connsiteY7" fmla="*/ 894966 h 4355982"/>
              <a:gd name="connsiteX8" fmla="*/ 8488997 w 10459237"/>
              <a:gd name="connsiteY8" fmla="*/ 1418571 h 4355982"/>
              <a:gd name="connsiteX9" fmla="*/ 10254903 w 10459237"/>
              <a:gd name="connsiteY9" fmla="*/ 1106355 h 4355982"/>
              <a:gd name="connsiteX10" fmla="*/ 9530386 w 10459237"/>
              <a:gd name="connsiteY10" fmla="*/ 2186488 h 4355982"/>
              <a:gd name="connsiteX11" fmla="*/ 10379614 w 10459237"/>
              <a:gd name="connsiteY11" fmla="*/ 3096047 h 4355982"/>
              <a:gd name="connsiteX12" fmla="*/ 8847477 w 10459237"/>
              <a:gd name="connsiteY12" fmla="*/ 2906732 h 4355982"/>
              <a:gd name="connsiteX13" fmla="*/ 6247727 w 10459237"/>
              <a:gd name="connsiteY13" fmla="*/ 3468312 h 4355982"/>
              <a:gd name="connsiteX14" fmla="*/ 7574185 w 10459237"/>
              <a:gd name="connsiteY14" fmla="*/ 3629356 h 4355982"/>
              <a:gd name="connsiteX15" fmla="*/ 6658029 w 10459237"/>
              <a:gd name="connsiteY15" fmla="*/ 3880814 h 4355982"/>
              <a:gd name="connsiteX16" fmla="*/ 5979177 w 10459237"/>
              <a:gd name="connsiteY16" fmla="*/ 4352985 h 4355982"/>
              <a:gd name="connsiteX17" fmla="*/ 4499480 w 10459237"/>
              <a:gd name="connsiteY17" fmla="*/ 3634318 h 4355982"/>
              <a:gd name="connsiteX18" fmla="*/ 2250648 w 10459237"/>
              <a:gd name="connsiteY18" fmla="*/ 3239589 h 4355982"/>
              <a:gd name="connsiteX19" fmla="*/ 31907 w 10459237"/>
              <a:gd name="connsiteY19" fmla="*/ 2421076 h 4355982"/>
              <a:gd name="connsiteX20" fmla="*/ 890038 w 10459237"/>
              <a:gd name="connsiteY20" fmla="*/ 2259300 h 4355982"/>
              <a:gd name="connsiteX0" fmla="*/ 890038 w 10459237"/>
              <a:gd name="connsiteY0" fmla="*/ 2259300 h 4355982"/>
              <a:gd name="connsiteX1" fmla="*/ 169280 w 10459237"/>
              <a:gd name="connsiteY1" fmla="*/ 1838661 h 4355982"/>
              <a:gd name="connsiteX2" fmla="*/ 2332376 w 10459237"/>
              <a:gd name="connsiteY2" fmla="*/ 1042248 h 4355982"/>
              <a:gd name="connsiteX3" fmla="*/ 4088937 w 10459237"/>
              <a:gd name="connsiteY3" fmla="*/ 808002 h 4355982"/>
              <a:gd name="connsiteX4" fmla="*/ 5280874 w 10459237"/>
              <a:gd name="connsiteY4" fmla="*/ 6962 h 4355982"/>
              <a:gd name="connsiteX5" fmla="*/ 5463237 w 10459237"/>
              <a:gd name="connsiteY5" fmla="*/ 462516 h 4355982"/>
              <a:gd name="connsiteX6" fmla="*/ 6390555 w 10459237"/>
              <a:gd name="connsiteY6" fmla="*/ 816662 h 4355982"/>
              <a:gd name="connsiteX7" fmla="*/ 5295021 w 10459237"/>
              <a:gd name="connsiteY7" fmla="*/ 894966 h 4355982"/>
              <a:gd name="connsiteX8" fmla="*/ 8488997 w 10459237"/>
              <a:gd name="connsiteY8" fmla="*/ 1418571 h 4355982"/>
              <a:gd name="connsiteX9" fmla="*/ 10254903 w 10459237"/>
              <a:gd name="connsiteY9" fmla="*/ 1106355 h 4355982"/>
              <a:gd name="connsiteX10" fmla="*/ 9530386 w 10459237"/>
              <a:gd name="connsiteY10" fmla="*/ 2186488 h 4355982"/>
              <a:gd name="connsiteX11" fmla="*/ 10379614 w 10459237"/>
              <a:gd name="connsiteY11" fmla="*/ 3096047 h 4355982"/>
              <a:gd name="connsiteX12" fmla="*/ 8847477 w 10459237"/>
              <a:gd name="connsiteY12" fmla="*/ 2906732 h 4355982"/>
              <a:gd name="connsiteX13" fmla="*/ 6247727 w 10459237"/>
              <a:gd name="connsiteY13" fmla="*/ 3468312 h 4355982"/>
              <a:gd name="connsiteX14" fmla="*/ 7574185 w 10459237"/>
              <a:gd name="connsiteY14" fmla="*/ 3629356 h 4355982"/>
              <a:gd name="connsiteX15" fmla="*/ 6658029 w 10459237"/>
              <a:gd name="connsiteY15" fmla="*/ 3880814 h 4355982"/>
              <a:gd name="connsiteX16" fmla="*/ 5979177 w 10459237"/>
              <a:gd name="connsiteY16" fmla="*/ 4352985 h 4355982"/>
              <a:gd name="connsiteX17" fmla="*/ 4499480 w 10459237"/>
              <a:gd name="connsiteY17" fmla="*/ 3634318 h 4355982"/>
              <a:gd name="connsiteX18" fmla="*/ 2250648 w 10459237"/>
              <a:gd name="connsiteY18" fmla="*/ 3239589 h 4355982"/>
              <a:gd name="connsiteX19" fmla="*/ 31907 w 10459237"/>
              <a:gd name="connsiteY19" fmla="*/ 2421076 h 4355982"/>
              <a:gd name="connsiteX20" fmla="*/ 890038 w 10459237"/>
              <a:gd name="connsiteY20" fmla="*/ 2259300 h 4355982"/>
              <a:gd name="connsiteX0" fmla="*/ 890038 w 10459237"/>
              <a:gd name="connsiteY0" fmla="*/ 2259300 h 4355982"/>
              <a:gd name="connsiteX1" fmla="*/ 169280 w 10459237"/>
              <a:gd name="connsiteY1" fmla="*/ 1838661 h 4355982"/>
              <a:gd name="connsiteX2" fmla="*/ 2332376 w 10459237"/>
              <a:gd name="connsiteY2" fmla="*/ 1042248 h 4355982"/>
              <a:gd name="connsiteX3" fmla="*/ 4088937 w 10459237"/>
              <a:gd name="connsiteY3" fmla="*/ 808002 h 4355982"/>
              <a:gd name="connsiteX4" fmla="*/ 5280874 w 10459237"/>
              <a:gd name="connsiteY4" fmla="*/ 6962 h 4355982"/>
              <a:gd name="connsiteX5" fmla="*/ 5463237 w 10459237"/>
              <a:gd name="connsiteY5" fmla="*/ 462516 h 4355982"/>
              <a:gd name="connsiteX6" fmla="*/ 6390555 w 10459237"/>
              <a:gd name="connsiteY6" fmla="*/ 816662 h 4355982"/>
              <a:gd name="connsiteX7" fmla="*/ 5295021 w 10459237"/>
              <a:gd name="connsiteY7" fmla="*/ 894966 h 4355982"/>
              <a:gd name="connsiteX8" fmla="*/ 8488997 w 10459237"/>
              <a:gd name="connsiteY8" fmla="*/ 1418571 h 4355982"/>
              <a:gd name="connsiteX9" fmla="*/ 10254903 w 10459237"/>
              <a:gd name="connsiteY9" fmla="*/ 1106355 h 4355982"/>
              <a:gd name="connsiteX10" fmla="*/ 9530386 w 10459237"/>
              <a:gd name="connsiteY10" fmla="*/ 2186488 h 4355982"/>
              <a:gd name="connsiteX11" fmla="*/ 10379614 w 10459237"/>
              <a:gd name="connsiteY11" fmla="*/ 3096047 h 4355982"/>
              <a:gd name="connsiteX12" fmla="*/ 8847477 w 10459237"/>
              <a:gd name="connsiteY12" fmla="*/ 2906732 h 4355982"/>
              <a:gd name="connsiteX13" fmla="*/ 6247727 w 10459237"/>
              <a:gd name="connsiteY13" fmla="*/ 3468312 h 4355982"/>
              <a:gd name="connsiteX14" fmla="*/ 7574185 w 10459237"/>
              <a:gd name="connsiteY14" fmla="*/ 3629356 h 4355982"/>
              <a:gd name="connsiteX15" fmla="*/ 6658029 w 10459237"/>
              <a:gd name="connsiteY15" fmla="*/ 3880814 h 4355982"/>
              <a:gd name="connsiteX16" fmla="*/ 5979177 w 10459237"/>
              <a:gd name="connsiteY16" fmla="*/ 4352985 h 4355982"/>
              <a:gd name="connsiteX17" fmla="*/ 4499480 w 10459237"/>
              <a:gd name="connsiteY17" fmla="*/ 3634318 h 4355982"/>
              <a:gd name="connsiteX18" fmla="*/ 2250648 w 10459237"/>
              <a:gd name="connsiteY18" fmla="*/ 3239589 h 4355982"/>
              <a:gd name="connsiteX19" fmla="*/ 31907 w 10459237"/>
              <a:gd name="connsiteY19" fmla="*/ 2421076 h 4355982"/>
              <a:gd name="connsiteX20" fmla="*/ 890038 w 10459237"/>
              <a:gd name="connsiteY20" fmla="*/ 2259300 h 4355982"/>
              <a:gd name="connsiteX0" fmla="*/ 890038 w 10390991"/>
              <a:gd name="connsiteY0" fmla="*/ 2259300 h 4355982"/>
              <a:gd name="connsiteX1" fmla="*/ 169280 w 10390991"/>
              <a:gd name="connsiteY1" fmla="*/ 1838661 h 4355982"/>
              <a:gd name="connsiteX2" fmla="*/ 2332376 w 10390991"/>
              <a:gd name="connsiteY2" fmla="*/ 1042248 h 4355982"/>
              <a:gd name="connsiteX3" fmla="*/ 4088937 w 10390991"/>
              <a:gd name="connsiteY3" fmla="*/ 808002 h 4355982"/>
              <a:gd name="connsiteX4" fmla="*/ 5280874 w 10390991"/>
              <a:gd name="connsiteY4" fmla="*/ 6962 h 4355982"/>
              <a:gd name="connsiteX5" fmla="*/ 5463237 w 10390991"/>
              <a:gd name="connsiteY5" fmla="*/ 462516 h 4355982"/>
              <a:gd name="connsiteX6" fmla="*/ 6390555 w 10390991"/>
              <a:gd name="connsiteY6" fmla="*/ 816662 h 4355982"/>
              <a:gd name="connsiteX7" fmla="*/ 5295021 w 10390991"/>
              <a:gd name="connsiteY7" fmla="*/ 894966 h 4355982"/>
              <a:gd name="connsiteX8" fmla="*/ 8488997 w 10390991"/>
              <a:gd name="connsiteY8" fmla="*/ 1418571 h 4355982"/>
              <a:gd name="connsiteX9" fmla="*/ 10254903 w 10390991"/>
              <a:gd name="connsiteY9" fmla="*/ 1106355 h 4355982"/>
              <a:gd name="connsiteX10" fmla="*/ 9580153 w 10390991"/>
              <a:gd name="connsiteY10" fmla="*/ 2116425 h 4355982"/>
              <a:gd name="connsiteX11" fmla="*/ 10379614 w 10390991"/>
              <a:gd name="connsiteY11" fmla="*/ 3096047 h 4355982"/>
              <a:gd name="connsiteX12" fmla="*/ 8847477 w 10390991"/>
              <a:gd name="connsiteY12" fmla="*/ 2906732 h 4355982"/>
              <a:gd name="connsiteX13" fmla="*/ 6247727 w 10390991"/>
              <a:gd name="connsiteY13" fmla="*/ 3468312 h 4355982"/>
              <a:gd name="connsiteX14" fmla="*/ 7574185 w 10390991"/>
              <a:gd name="connsiteY14" fmla="*/ 3629356 h 4355982"/>
              <a:gd name="connsiteX15" fmla="*/ 6658029 w 10390991"/>
              <a:gd name="connsiteY15" fmla="*/ 3880814 h 4355982"/>
              <a:gd name="connsiteX16" fmla="*/ 5979177 w 10390991"/>
              <a:gd name="connsiteY16" fmla="*/ 4352985 h 4355982"/>
              <a:gd name="connsiteX17" fmla="*/ 4499480 w 10390991"/>
              <a:gd name="connsiteY17" fmla="*/ 3634318 h 4355982"/>
              <a:gd name="connsiteX18" fmla="*/ 2250648 w 10390991"/>
              <a:gd name="connsiteY18" fmla="*/ 3239589 h 4355982"/>
              <a:gd name="connsiteX19" fmla="*/ 31907 w 10390991"/>
              <a:gd name="connsiteY19" fmla="*/ 2421076 h 4355982"/>
              <a:gd name="connsiteX20" fmla="*/ 890038 w 10390991"/>
              <a:gd name="connsiteY20" fmla="*/ 2259300 h 4355982"/>
              <a:gd name="connsiteX0" fmla="*/ 890038 w 10390991"/>
              <a:gd name="connsiteY0" fmla="*/ 2259300 h 4355982"/>
              <a:gd name="connsiteX1" fmla="*/ 169280 w 10390991"/>
              <a:gd name="connsiteY1" fmla="*/ 1838661 h 4355982"/>
              <a:gd name="connsiteX2" fmla="*/ 2332376 w 10390991"/>
              <a:gd name="connsiteY2" fmla="*/ 1042248 h 4355982"/>
              <a:gd name="connsiteX3" fmla="*/ 4088937 w 10390991"/>
              <a:gd name="connsiteY3" fmla="*/ 808002 h 4355982"/>
              <a:gd name="connsiteX4" fmla="*/ 5280874 w 10390991"/>
              <a:gd name="connsiteY4" fmla="*/ 6962 h 4355982"/>
              <a:gd name="connsiteX5" fmla="*/ 5463237 w 10390991"/>
              <a:gd name="connsiteY5" fmla="*/ 462516 h 4355982"/>
              <a:gd name="connsiteX6" fmla="*/ 6390555 w 10390991"/>
              <a:gd name="connsiteY6" fmla="*/ 816662 h 4355982"/>
              <a:gd name="connsiteX7" fmla="*/ 5295021 w 10390991"/>
              <a:gd name="connsiteY7" fmla="*/ 894966 h 4355982"/>
              <a:gd name="connsiteX8" fmla="*/ 8488997 w 10390991"/>
              <a:gd name="connsiteY8" fmla="*/ 1418571 h 4355982"/>
              <a:gd name="connsiteX9" fmla="*/ 10254903 w 10390991"/>
              <a:gd name="connsiteY9" fmla="*/ 1106355 h 4355982"/>
              <a:gd name="connsiteX10" fmla="*/ 9580153 w 10390991"/>
              <a:gd name="connsiteY10" fmla="*/ 2116425 h 4355982"/>
              <a:gd name="connsiteX11" fmla="*/ 10379614 w 10390991"/>
              <a:gd name="connsiteY11" fmla="*/ 3096047 h 4355982"/>
              <a:gd name="connsiteX12" fmla="*/ 8847477 w 10390991"/>
              <a:gd name="connsiteY12" fmla="*/ 2906732 h 4355982"/>
              <a:gd name="connsiteX13" fmla="*/ 6247727 w 10390991"/>
              <a:gd name="connsiteY13" fmla="*/ 3468312 h 4355982"/>
              <a:gd name="connsiteX14" fmla="*/ 7574185 w 10390991"/>
              <a:gd name="connsiteY14" fmla="*/ 3629356 h 4355982"/>
              <a:gd name="connsiteX15" fmla="*/ 6658029 w 10390991"/>
              <a:gd name="connsiteY15" fmla="*/ 3880814 h 4355982"/>
              <a:gd name="connsiteX16" fmla="*/ 5979177 w 10390991"/>
              <a:gd name="connsiteY16" fmla="*/ 4352985 h 4355982"/>
              <a:gd name="connsiteX17" fmla="*/ 4499480 w 10390991"/>
              <a:gd name="connsiteY17" fmla="*/ 3634318 h 4355982"/>
              <a:gd name="connsiteX18" fmla="*/ 2250648 w 10390991"/>
              <a:gd name="connsiteY18" fmla="*/ 3239589 h 4355982"/>
              <a:gd name="connsiteX19" fmla="*/ 31907 w 10390991"/>
              <a:gd name="connsiteY19" fmla="*/ 2421076 h 4355982"/>
              <a:gd name="connsiteX20" fmla="*/ 890038 w 10390991"/>
              <a:gd name="connsiteY20" fmla="*/ 2259300 h 4355982"/>
              <a:gd name="connsiteX0" fmla="*/ 890038 w 10390671"/>
              <a:gd name="connsiteY0" fmla="*/ 2259300 h 4355982"/>
              <a:gd name="connsiteX1" fmla="*/ 169280 w 10390671"/>
              <a:gd name="connsiteY1" fmla="*/ 1838661 h 4355982"/>
              <a:gd name="connsiteX2" fmla="*/ 2332376 w 10390671"/>
              <a:gd name="connsiteY2" fmla="*/ 1042248 h 4355982"/>
              <a:gd name="connsiteX3" fmla="*/ 4088937 w 10390671"/>
              <a:gd name="connsiteY3" fmla="*/ 808002 h 4355982"/>
              <a:gd name="connsiteX4" fmla="*/ 5280874 w 10390671"/>
              <a:gd name="connsiteY4" fmla="*/ 6962 h 4355982"/>
              <a:gd name="connsiteX5" fmla="*/ 5463237 w 10390671"/>
              <a:gd name="connsiteY5" fmla="*/ 462516 h 4355982"/>
              <a:gd name="connsiteX6" fmla="*/ 6390555 w 10390671"/>
              <a:gd name="connsiteY6" fmla="*/ 816662 h 4355982"/>
              <a:gd name="connsiteX7" fmla="*/ 5295021 w 10390671"/>
              <a:gd name="connsiteY7" fmla="*/ 894966 h 4355982"/>
              <a:gd name="connsiteX8" fmla="*/ 8488997 w 10390671"/>
              <a:gd name="connsiteY8" fmla="*/ 1418571 h 4355982"/>
              <a:gd name="connsiteX9" fmla="*/ 10254903 w 10390671"/>
              <a:gd name="connsiteY9" fmla="*/ 1106355 h 4355982"/>
              <a:gd name="connsiteX10" fmla="*/ 9580153 w 10390671"/>
              <a:gd name="connsiteY10" fmla="*/ 2116425 h 4355982"/>
              <a:gd name="connsiteX11" fmla="*/ 10379614 w 10390671"/>
              <a:gd name="connsiteY11" fmla="*/ 3096047 h 4355982"/>
              <a:gd name="connsiteX12" fmla="*/ 8847477 w 10390671"/>
              <a:gd name="connsiteY12" fmla="*/ 2906732 h 4355982"/>
              <a:gd name="connsiteX13" fmla="*/ 6247727 w 10390671"/>
              <a:gd name="connsiteY13" fmla="*/ 3468312 h 4355982"/>
              <a:gd name="connsiteX14" fmla="*/ 7574185 w 10390671"/>
              <a:gd name="connsiteY14" fmla="*/ 3629356 h 4355982"/>
              <a:gd name="connsiteX15" fmla="*/ 6658029 w 10390671"/>
              <a:gd name="connsiteY15" fmla="*/ 3880814 h 4355982"/>
              <a:gd name="connsiteX16" fmla="*/ 5979177 w 10390671"/>
              <a:gd name="connsiteY16" fmla="*/ 4352985 h 4355982"/>
              <a:gd name="connsiteX17" fmla="*/ 4499480 w 10390671"/>
              <a:gd name="connsiteY17" fmla="*/ 3634318 h 4355982"/>
              <a:gd name="connsiteX18" fmla="*/ 2250648 w 10390671"/>
              <a:gd name="connsiteY18" fmla="*/ 3239589 h 4355982"/>
              <a:gd name="connsiteX19" fmla="*/ 31907 w 10390671"/>
              <a:gd name="connsiteY19" fmla="*/ 2421076 h 4355982"/>
              <a:gd name="connsiteX20" fmla="*/ 890038 w 10390671"/>
              <a:gd name="connsiteY20" fmla="*/ 2259300 h 4355982"/>
              <a:gd name="connsiteX0" fmla="*/ 890038 w 10384747"/>
              <a:gd name="connsiteY0" fmla="*/ 2259300 h 4355982"/>
              <a:gd name="connsiteX1" fmla="*/ 169280 w 10384747"/>
              <a:gd name="connsiteY1" fmla="*/ 1838661 h 4355982"/>
              <a:gd name="connsiteX2" fmla="*/ 2332376 w 10384747"/>
              <a:gd name="connsiteY2" fmla="*/ 1042248 h 4355982"/>
              <a:gd name="connsiteX3" fmla="*/ 4088937 w 10384747"/>
              <a:gd name="connsiteY3" fmla="*/ 808002 h 4355982"/>
              <a:gd name="connsiteX4" fmla="*/ 5280874 w 10384747"/>
              <a:gd name="connsiteY4" fmla="*/ 6962 h 4355982"/>
              <a:gd name="connsiteX5" fmla="*/ 5463237 w 10384747"/>
              <a:gd name="connsiteY5" fmla="*/ 462516 h 4355982"/>
              <a:gd name="connsiteX6" fmla="*/ 6390555 w 10384747"/>
              <a:gd name="connsiteY6" fmla="*/ 816662 h 4355982"/>
              <a:gd name="connsiteX7" fmla="*/ 5295021 w 10384747"/>
              <a:gd name="connsiteY7" fmla="*/ 894966 h 4355982"/>
              <a:gd name="connsiteX8" fmla="*/ 8488997 w 10384747"/>
              <a:gd name="connsiteY8" fmla="*/ 1418571 h 4355982"/>
              <a:gd name="connsiteX9" fmla="*/ 10254903 w 10384747"/>
              <a:gd name="connsiteY9" fmla="*/ 1106355 h 4355982"/>
              <a:gd name="connsiteX10" fmla="*/ 9381077 w 10384747"/>
              <a:gd name="connsiteY10" fmla="*/ 2151457 h 4355982"/>
              <a:gd name="connsiteX11" fmla="*/ 10379614 w 10384747"/>
              <a:gd name="connsiteY11" fmla="*/ 3096047 h 4355982"/>
              <a:gd name="connsiteX12" fmla="*/ 8847477 w 10384747"/>
              <a:gd name="connsiteY12" fmla="*/ 2906732 h 4355982"/>
              <a:gd name="connsiteX13" fmla="*/ 6247727 w 10384747"/>
              <a:gd name="connsiteY13" fmla="*/ 3468312 h 4355982"/>
              <a:gd name="connsiteX14" fmla="*/ 7574185 w 10384747"/>
              <a:gd name="connsiteY14" fmla="*/ 3629356 h 4355982"/>
              <a:gd name="connsiteX15" fmla="*/ 6658029 w 10384747"/>
              <a:gd name="connsiteY15" fmla="*/ 3880814 h 4355982"/>
              <a:gd name="connsiteX16" fmla="*/ 5979177 w 10384747"/>
              <a:gd name="connsiteY16" fmla="*/ 4352985 h 4355982"/>
              <a:gd name="connsiteX17" fmla="*/ 4499480 w 10384747"/>
              <a:gd name="connsiteY17" fmla="*/ 3634318 h 4355982"/>
              <a:gd name="connsiteX18" fmla="*/ 2250648 w 10384747"/>
              <a:gd name="connsiteY18" fmla="*/ 3239589 h 4355982"/>
              <a:gd name="connsiteX19" fmla="*/ 31907 w 10384747"/>
              <a:gd name="connsiteY19" fmla="*/ 2421076 h 4355982"/>
              <a:gd name="connsiteX20" fmla="*/ 890038 w 10384747"/>
              <a:gd name="connsiteY20" fmla="*/ 2259300 h 4355982"/>
              <a:gd name="connsiteX0" fmla="*/ 890038 w 10386674"/>
              <a:gd name="connsiteY0" fmla="*/ 2259300 h 4355982"/>
              <a:gd name="connsiteX1" fmla="*/ 169280 w 10386674"/>
              <a:gd name="connsiteY1" fmla="*/ 1838661 h 4355982"/>
              <a:gd name="connsiteX2" fmla="*/ 2332376 w 10386674"/>
              <a:gd name="connsiteY2" fmla="*/ 1042248 h 4355982"/>
              <a:gd name="connsiteX3" fmla="*/ 4088937 w 10386674"/>
              <a:gd name="connsiteY3" fmla="*/ 808002 h 4355982"/>
              <a:gd name="connsiteX4" fmla="*/ 5280874 w 10386674"/>
              <a:gd name="connsiteY4" fmla="*/ 6962 h 4355982"/>
              <a:gd name="connsiteX5" fmla="*/ 5463237 w 10386674"/>
              <a:gd name="connsiteY5" fmla="*/ 462516 h 4355982"/>
              <a:gd name="connsiteX6" fmla="*/ 6390555 w 10386674"/>
              <a:gd name="connsiteY6" fmla="*/ 816662 h 4355982"/>
              <a:gd name="connsiteX7" fmla="*/ 5295021 w 10386674"/>
              <a:gd name="connsiteY7" fmla="*/ 894966 h 4355982"/>
              <a:gd name="connsiteX8" fmla="*/ 8488997 w 10386674"/>
              <a:gd name="connsiteY8" fmla="*/ 1418571 h 4355982"/>
              <a:gd name="connsiteX9" fmla="*/ 10254903 w 10386674"/>
              <a:gd name="connsiteY9" fmla="*/ 1106355 h 4355982"/>
              <a:gd name="connsiteX10" fmla="*/ 9381077 w 10386674"/>
              <a:gd name="connsiteY10" fmla="*/ 2151457 h 4355982"/>
              <a:gd name="connsiteX11" fmla="*/ 10379614 w 10386674"/>
              <a:gd name="connsiteY11" fmla="*/ 3096047 h 4355982"/>
              <a:gd name="connsiteX12" fmla="*/ 8747938 w 10386674"/>
              <a:gd name="connsiteY12" fmla="*/ 2836668 h 4355982"/>
              <a:gd name="connsiteX13" fmla="*/ 6247727 w 10386674"/>
              <a:gd name="connsiteY13" fmla="*/ 3468312 h 4355982"/>
              <a:gd name="connsiteX14" fmla="*/ 7574185 w 10386674"/>
              <a:gd name="connsiteY14" fmla="*/ 3629356 h 4355982"/>
              <a:gd name="connsiteX15" fmla="*/ 6658029 w 10386674"/>
              <a:gd name="connsiteY15" fmla="*/ 3880814 h 4355982"/>
              <a:gd name="connsiteX16" fmla="*/ 5979177 w 10386674"/>
              <a:gd name="connsiteY16" fmla="*/ 4352985 h 4355982"/>
              <a:gd name="connsiteX17" fmla="*/ 4499480 w 10386674"/>
              <a:gd name="connsiteY17" fmla="*/ 3634318 h 4355982"/>
              <a:gd name="connsiteX18" fmla="*/ 2250648 w 10386674"/>
              <a:gd name="connsiteY18" fmla="*/ 3239589 h 4355982"/>
              <a:gd name="connsiteX19" fmla="*/ 31907 w 10386674"/>
              <a:gd name="connsiteY19" fmla="*/ 2421076 h 4355982"/>
              <a:gd name="connsiteX20" fmla="*/ 890038 w 10386674"/>
              <a:gd name="connsiteY20" fmla="*/ 2259300 h 4355982"/>
              <a:gd name="connsiteX0" fmla="*/ 890038 w 10386674"/>
              <a:gd name="connsiteY0" fmla="*/ 2259300 h 4355982"/>
              <a:gd name="connsiteX1" fmla="*/ 169280 w 10386674"/>
              <a:gd name="connsiteY1" fmla="*/ 1838661 h 4355982"/>
              <a:gd name="connsiteX2" fmla="*/ 2332376 w 10386674"/>
              <a:gd name="connsiteY2" fmla="*/ 1042248 h 4355982"/>
              <a:gd name="connsiteX3" fmla="*/ 4088937 w 10386674"/>
              <a:gd name="connsiteY3" fmla="*/ 808002 h 4355982"/>
              <a:gd name="connsiteX4" fmla="*/ 5280874 w 10386674"/>
              <a:gd name="connsiteY4" fmla="*/ 6962 h 4355982"/>
              <a:gd name="connsiteX5" fmla="*/ 5463237 w 10386674"/>
              <a:gd name="connsiteY5" fmla="*/ 462516 h 4355982"/>
              <a:gd name="connsiteX6" fmla="*/ 6390555 w 10386674"/>
              <a:gd name="connsiteY6" fmla="*/ 816662 h 4355982"/>
              <a:gd name="connsiteX7" fmla="*/ 5295021 w 10386674"/>
              <a:gd name="connsiteY7" fmla="*/ 894966 h 4355982"/>
              <a:gd name="connsiteX8" fmla="*/ 8488997 w 10386674"/>
              <a:gd name="connsiteY8" fmla="*/ 1418571 h 4355982"/>
              <a:gd name="connsiteX9" fmla="*/ 10254903 w 10386674"/>
              <a:gd name="connsiteY9" fmla="*/ 1106355 h 4355982"/>
              <a:gd name="connsiteX10" fmla="*/ 9381077 w 10386674"/>
              <a:gd name="connsiteY10" fmla="*/ 2151457 h 4355982"/>
              <a:gd name="connsiteX11" fmla="*/ 10379614 w 10386674"/>
              <a:gd name="connsiteY11" fmla="*/ 3096047 h 4355982"/>
              <a:gd name="connsiteX12" fmla="*/ 8747938 w 10386674"/>
              <a:gd name="connsiteY12" fmla="*/ 2836668 h 4355982"/>
              <a:gd name="connsiteX13" fmla="*/ 6247727 w 10386674"/>
              <a:gd name="connsiteY13" fmla="*/ 3468312 h 4355982"/>
              <a:gd name="connsiteX14" fmla="*/ 7574185 w 10386674"/>
              <a:gd name="connsiteY14" fmla="*/ 3629356 h 4355982"/>
              <a:gd name="connsiteX15" fmla="*/ 6658029 w 10386674"/>
              <a:gd name="connsiteY15" fmla="*/ 3880814 h 4355982"/>
              <a:gd name="connsiteX16" fmla="*/ 5979177 w 10386674"/>
              <a:gd name="connsiteY16" fmla="*/ 4352985 h 4355982"/>
              <a:gd name="connsiteX17" fmla="*/ 4499480 w 10386674"/>
              <a:gd name="connsiteY17" fmla="*/ 3634318 h 4355982"/>
              <a:gd name="connsiteX18" fmla="*/ 2250648 w 10386674"/>
              <a:gd name="connsiteY18" fmla="*/ 3239589 h 4355982"/>
              <a:gd name="connsiteX19" fmla="*/ 31907 w 10386674"/>
              <a:gd name="connsiteY19" fmla="*/ 2421076 h 4355982"/>
              <a:gd name="connsiteX20" fmla="*/ 890038 w 10386674"/>
              <a:gd name="connsiteY20" fmla="*/ 2259300 h 4355982"/>
              <a:gd name="connsiteX0" fmla="*/ 890038 w 10482470"/>
              <a:gd name="connsiteY0" fmla="*/ 2259300 h 4355982"/>
              <a:gd name="connsiteX1" fmla="*/ 169280 w 10482470"/>
              <a:gd name="connsiteY1" fmla="*/ 1838661 h 4355982"/>
              <a:gd name="connsiteX2" fmla="*/ 2332376 w 10482470"/>
              <a:gd name="connsiteY2" fmla="*/ 1042248 h 4355982"/>
              <a:gd name="connsiteX3" fmla="*/ 4088937 w 10482470"/>
              <a:gd name="connsiteY3" fmla="*/ 808002 h 4355982"/>
              <a:gd name="connsiteX4" fmla="*/ 5280874 w 10482470"/>
              <a:gd name="connsiteY4" fmla="*/ 6962 h 4355982"/>
              <a:gd name="connsiteX5" fmla="*/ 5463237 w 10482470"/>
              <a:gd name="connsiteY5" fmla="*/ 462516 h 4355982"/>
              <a:gd name="connsiteX6" fmla="*/ 6390555 w 10482470"/>
              <a:gd name="connsiteY6" fmla="*/ 816662 h 4355982"/>
              <a:gd name="connsiteX7" fmla="*/ 5295021 w 10482470"/>
              <a:gd name="connsiteY7" fmla="*/ 894966 h 4355982"/>
              <a:gd name="connsiteX8" fmla="*/ 8488997 w 10482470"/>
              <a:gd name="connsiteY8" fmla="*/ 1418571 h 4355982"/>
              <a:gd name="connsiteX9" fmla="*/ 10254903 w 10482470"/>
              <a:gd name="connsiteY9" fmla="*/ 1106355 h 4355982"/>
              <a:gd name="connsiteX10" fmla="*/ 9381077 w 10482470"/>
              <a:gd name="connsiteY10" fmla="*/ 2151457 h 4355982"/>
              <a:gd name="connsiteX11" fmla="*/ 10379614 w 10482470"/>
              <a:gd name="connsiteY11" fmla="*/ 3096047 h 4355982"/>
              <a:gd name="connsiteX12" fmla="*/ 8747938 w 10482470"/>
              <a:gd name="connsiteY12" fmla="*/ 2836668 h 4355982"/>
              <a:gd name="connsiteX13" fmla="*/ 6247727 w 10482470"/>
              <a:gd name="connsiteY13" fmla="*/ 3468312 h 4355982"/>
              <a:gd name="connsiteX14" fmla="*/ 7574185 w 10482470"/>
              <a:gd name="connsiteY14" fmla="*/ 3629356 h 4355982"/>
              <a:gd name="connsiteX15" fmla="*/ 6658029 w 10482470"/>
              <a:gd name="connsiteY15" fmla="*/ 3880814 h 4355982"/>
              <a:gd name="connsiteX16" fmla="*/ 5979177 w 10482470"/>
              <a:gd name="connsiteY16" fmla="*/ 4352985 h 4355982"/>
              <a:gd name="connsiteX17" fmla="*/ 4499480 w 10482470"/>
              <a:gd name="connsiteY17" fmla="*/ 3634318 h 4355982"/>
              <a:gd name="connsiteX18" fmla="*/ 2250648 w 10482470"/>
              <a:gd name="connsiteY18" fmla="*/ 3239589 h 4355982"/>
              <a:gd name="connsiteX19" fmla="*/ 31907 w 10482470"/>
              <a:gd name="connsiteY19" fmla="*/ 2421076 h 4355982"/>
              <a:gd name="connsiteX20" fmla="*/ 890038 w 10482470"/>
              <a:gd name="connsiteY20" fmla="*/ 2259300 h 4355982"/>
              <a:gd name="connsiteX0" fmla="*/ 890038 w 10451570"/>
              <a:gd name="connsiteY0" fmla="*/ 2259300 h 4355982"/>
              <a:gd name="connsiteX1" fmla="*/ 169280 w 10451570"/>
              <a:gd name="connsiteY1" fmla="*/ 1838661 h 4355982"/>
              <a:gd name="connsiteX2" fmla="*/ 2332376 w 10451570"/>
              <a:gd name="connsiteY2" fmla="*/ 1042248 h 4355982"/>
              <a:gd name="connsiteX3" fmla="*/ 4088937 w 10451570"/>
              <a:gd name="connsiteY3" fmla="*/ 808002 h 4355982"/>
              <a:gd name="connsiteX4" fmla="*/ 5280874 w 10451570"/>
              <a:gd name="connsiteY4" fmla="*/ 6962 h 4355982"/>
              <a:gd name="connsiteX5" fmla="*/ 5463237 w 10451570"/>
              <a:gd name="connsiteY5" fmla="*/ 462516 h 4355982"/>
              <a:gd name="connsiteX6" fmla="*/ 6390555 w 10451570"/>
              <a:gd name="connsiteY6" fmla="*/ 816662 h 4355982"/>
              <a:gd name="connsiteX7" fmla="*/ 5295021 w 10451570"/>
              <a:gd name="connsiteY7" fmla="*/ 894966 h 4355982"/>
              <a:gd name="connsiteX8" fmla="*/ 8488997 w 10451570"/>
              <a:gd name="connsiteY8" fmla="*/ 1418571 h 4355982"/>
              <a:gd name="connsiteX9" fmla="*/ 10254903 w 10451570"/>
              <a:gd name="connsiteY9" fmla="*/ 1106355 h 4355982"/>
              <a:gd name="connsiteX10" fmla="*/ 9381077 w 10451570"/>
              <a:gd name="connsiteY10" fmla="*/ 2151457 h 4355982"/>
              <a:gd name="connsiteX11" fmla="*/ 10379614 w 10451570"/>
              <a:gd name="connsiteY11" fmla="*/ 3096047 h 4355982"/>
              <a:gd name="connsiteX12" fmla="*/ 8747938 w 10451570"/>
              <a:gd name="connsiteY12" fmla="*/ 2836668 h 4355982"/>
              <a:gd name="connsiteX13" fmla="*/ 6247727 w 10451570"/>
              <a:gd name="connsiteY13" fmla="*/ 3468312 h 4355982"/>
              <a:gd name="connsiteX14" fmla="*/ 7574185 w 10451570"/>
              <a:gd name="connsiteY14" fmla="*/ 3629356 h 4355982"/>
              <a:gd name="connsiteX15" fmla="*/ 6658029 w 10451570"/>
              <a:gd name="connsiteY15" fmla="*/ 3880814 h 4355982"/>
              <a:gd name="connsiteX16" fmla="*/ 5979177 w 10451570"/>
              <a:gd name="connsiteY16" fmla="*/ 4352985 h 4355982"/>
              <a:gd name="connsiteX17" fmla="*/ 4499480 w 10451570"/>
              <a:gd name="connsiteY17" fmla="*/ 3634318 h 4355982"/>
              <a:gd name="connsiteX18" fmla="*/ 2250648 w 10451570"/>
              <a:gd name="connsiteY18" fmla="*/ 3239589 h 4355982"/>
              <a:gd name="connsiteX19" fmla="*/ 31907 w 10451570"/>
              <a:gd name="connsiteY19" fmla="*/ 2421076 h 4355982"/>
              <a:gd name="connsiteX20" fmla="*/ 890038 w 10451570"/>
              <a:gd name="connsiteY20" fmla="*/ 2259300 h 4355982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6390555 w 10451570"/>
              <a:gd name="connsiteY6" fmla="*/ 1006915 h 4546235"/>
              <a:gd name="connsiteX7" fmla="*/ 5295021 w 10451570"/>
              <a:gd name="connsiteY7" fmla="*/ 1085219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295021 w 10451570"/>
              <a:gd name="connsiteY7" fmla="*/ 1085219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535"/>
              <a:gd name="connsiteX1" fmla="*/ 169280 w 10451570"/>
              <a:gd name="connsiteY1" fmla="*/ 2028914 h 4546535"/>
              <a:gd name="connsiteX2" fmla="*/ 2332376 w 10451570"/>
              <a:gd name="connsiteY2" fmla="*/ 1232501 h 4546535"/>
              <a:gd name="connsiteX3" fmla="*/ 4088937 w 10451570"/>
              <a:gd name="connsiteY3" fmla="*/ 998255 h 4546535"/>
              <a:gd name="connsiteX4" fmla="*/ 5513130 w 10451570"/>
              <a:gd name="connsiteY4" fmla="*/ 4541 h 4546535"/>
              <a:gd name="connsiteX5" fmla="*/ 5463237 w 10451570"/>
              <a:gd name="connsiteY5" fmla="*/ 652769 h 4546535"/>
              <a:gd name="connsiteX6" fmla="*/ 5892864 w 10451570"/>
              <a:gd name="connsiteY6" fmla="*/ 1006915 h 4546535"/>
              <a:gd name="connsiteX7" fmla="*/ 5394559 w 10451570"/>
              <a:gd name="connsiteY7" fmla="*/ 1102735 h 4546535"/>
              <a:gd name="connsiteX8" fmla="*/ 8488997 w 10451570"/>
              <a:gd name="connsiteY8" fmla="*/ 1608824 h 4546535"/>
              <a:gd name="connsiteX9" fmla="*/ 10254903 w 10451570"/>
              <a:gd name="connsiteY9" fmla="*/ 1296608 h 4546535"/>
              <a:gd name="connsiteX10" fmla="*/ 9381077 w 10451570"/>
              <a:gd name="connsiteY10" fmla="*/ 2341710 h 4546535"/>
              <a:gd name="connsiteX11" fmla="*/ 10379614 w 10451570"/>
              <a:gd name="connsiteY11" fmla="*/ 3286300 h 4546535"/>
              <a:gd name="connsiteX12" fmla="*/ 8747938 w 10451570"/>
              <a:gd name="connsiteY12" fmla="*/ 3026921 h 4546535"/>
              <a:gd name="connsiteX13" fmla="*/ 6247727 w 10451570"/>
              <a:gd name="connsiteY13" fmla="*/ 3658565 h 4546535"/>
              <a:gd name="connsiteX14" fmla="*/ 7574185 w 10451570"/>
              <a:gd name="connsiteY14" fmla="*/ 3819609 h 4546535"/>
              <a:gd name="connsiteX15" fmla="*/ 6658029 w 10451570"/>
              <a:gd name="connsiteY15" fmla="*/ 4071067 h 4546535"/>
              <a:gd name="connsiteX16" fmla="*/ 5979177 w 10451570"/>
              <a:gd name="connsiteY16" fmla="*/ 4543238 h 4546535"/>
              <a:gd name="connsiteX17" fmla="*/ 4748325 w 10451570"/>
              <a:gd name="connsiteY17" fmla="*/ 3811435 h 4546535"/>
              <a:gd name="connsiteX18" fmla="*/ 2250648 w 10451570"/>
              <a:gd name="connsiteY18" fmla="*/ 3429842 h 4546535"/>
              <a:gd name="connsiteX19" fmla="*/ 31907 w 10451570"/>
              <a:gd name="connsiteY19" fmla="*/ 2611329 h 4546535"/>
              <a:gd name="connsiteX20" fmla="*/ 890038 w 10451570"/>
              <a:gd name="connsiteY20" fmla="*/ 2449553 h 4546535"/>
              <a:gd name="connsiteX0" fmla="*/ 890038 w 10451570"/>
              <a:gd name="connsiteY0" fmla="*/ 2449553 h 4403326"/>
              <a:gd name="connsiteX1" fmla="*/ 169280 w 10451570"/>
              <a:gd name="connsiteY1" fmla="*/ 2028914 h 4403326"/>
              <a:gd name="connsiteX2" fmla="*/ 2332376 w 10451570"/>
              <a:gd name="connsiteY2" fmla="*/ 1232501 h 4403326"/>
              <a:gd name="connsiteX3" fmla="*/ 4088937 w 10451570"/>
              <a:gd name="connsiteY3" fmla="*/ 998255 h 4403326"/>
              <a:gd name="connsiteX4" fmla="*/ 5513130 w 10451570"/>
              <a:gd name="connsiteY4" fmla="*/ 4541 h 4403326"/>
              <a:gd name="connsiteX5" fmla="*/ 5463237 w 10451570"/>
              <a:gd name="connsiteY5" fmla="*/ 652769 h 4403326"/>
              <a:gd name="connsiteX6" fmla="*/ 5892864 w 10451570"/>
              <a:gd name="connsiteY6" fmla="*/ 1006915 h 4403326"/>
              <a:gd name="connsiteX7" fmla="*/ 5394559 w 10451570"/>
              <a:gd name="connsiteY7" fmla="*/ 1102735 h 4403326"/>
              <a:gd name="connsiteX8" fmla="*/ 8488997 w 10451570"/>
              <a:gd name="connsiteY8" fmla="*/ 1608824 h 4403326"/>
              <a:gd name="connsiteX9" fmla="*/ 10254903 w 10451570"/>
              <a:gd name="connsiteY9" fmla="*/ 1296608 h 4403326"/>
              <a:gd name="connsiteX10" fmla="*/ 9381077 w 10451570"/>
              <a:gd name="connsiteY10" fmla="*/ 2341710 h 4403326"/>
              <a:gd name="connsiteX11" fmla="*/ 10379614 w 10451570"/>
              <a:gd name="connsiteY11" fmla="*/ 3286300 h 4403326"/>
              <a:gd name="connsiteX12" fmla="*/ 8747938 w 10451570"/>
              <a:gd name="connsiteY12" fmla="*/ 3026921 h 4403326"/>
              <a:gd name="connsiteX13" fmla="*/ 6247727 w 10451570"/>
              <a:gd name="connsiteY13" fmla="*/ 3658565 h 4403326"/>
              <a:gd name="connsiteX14" fmla="*/ 7574185 w 10451570"/>
              <a:gd name="connsiteY14" fmla="*/ 3819609 h 4403326"/>
              <a:gd name="connsiteX15" fmla="*/ 6658029 w 10451570"/>
              <a:gd name="connsiteY15" fmla="*/ 4071067 h 4403326"/>
              <a:gd name="connsiteX16" fmla="*/ 5879638 w 10451570"/>
              <a:gd name="connsiteY16" fmla="*/ 4398734 h 4403326"/>
              <a:gd name="connsiteX17" fmla="*/ 4748325 w 10451570"/>
              <a:gd name="connsiteY17" fmla="*/ 3811435 h 4403326"/>
              <a:gd name="connsiteX18" fmla="*/ 2250648 w 10451570"/>
              <a:gd name="connsiteY18" fmla="*/ 3429842 h 4403326"/>
              <a:gd name="connsiteX19" fmla="*/ 31907 w 10451570"/>
              <a:gd name="connsiteY19" fmla="*/ 2611329 h 4403326"/>
              <a:gd name="connsiteX20" fmla="*/ 890038 w 10451570"/>
              <a:gd name="connsiteY20" fmla="*/ 2449553 h 4403326"/>
              <a:gd name="connsiteX0" fmla="*/ 890038 w 10451570"/>
              <a:gd name="connsiteY0" fmla="*/ 2449553 h 4401337"/>
              <a:gd name="connsiteX1" fmla="*/ 169280 w 10451570"/>
              <a:gd name="connsiteY1" fmla="*/ 2028914 h 4401337"/>
              <a:gd name="connsiteX2" fmla="*/ 2332376 w 10451570"/>
              <a:gd name="connsiteY2" fmla="*/ 1232501 h 4401337"/>
              <a:gd name="connsiteX3" fmla="*/ 4088937 w 10451570"/>
              <a:gd name="connsiteY3" fmla="*/ 998255 h 4401337"/>
              <a:gd name="connsiteX4" fmla="*/ 5513130 w 10451570"/>
              <a:gd name="connsiteY4" fmla="*/ 4541 h 4401337"/>
              <a:gd name="connsiteX5" fmla="*/ 5463237 w 10451570"/>
              <a:gd name="connsiteY5" fmla="*/ 652769 h 4401337"/>
              <a:gd name="connsiteX6" fmla="*/ 5892864 w 10451570"/>
              <a:gd name="connsiteY6" fmla="*/ 1006915 h 4401337"/>
              <a:gd name="connsiteX7" fmla="*/ 5394559 w 10451570"/>
              <a:gd name="connsiteY7" fmla="*/ 1102735 h 4401337"/>
              <a:gd name="connsiteX8" fmla="*/ 8488997 w 10451570"/>
              <a:gd name="connsiteY8" fmla="*/ 1608824 h 4401337"/>
              <a:gd name="connsiteX9" fmla="*/ 10254903 w 10451570"/>
              <a:gd name="connsiteY9" fmla="*/ 1296608 h 4401337"/>
              <a:gd name="connsiteX10" fmla="*/ 9381077 w 10451570"/>
              <a:gd name="connsiteY10" fmla="*/ 2341710 h 4401337"/>
              <a:gd name="connsiteX11" fmla="*/ 10379614 w 10451570"/>
              <a:gd name="connsiteY11" fmla="*/ 3286300 h 4401337"/>
              <a:gd name="connsiteX12" fmla="*/ 8747938 w 10451570"/>
              <a:gd name="connsiteY12" fmla="*/ 3026921 h 4401337"/>
              <a:gd name="connsiteX13" fmla="*/ 6247727 w 10451570"/>
              <a:gd name="connsiteY13" fmla="*/ 3658565 h 4401337"/>
              <a:gd name="connsiteX14" fmla="*/ 7574185 w 10451570"/>
              <a:gd name="connsiteY14" fmla="*/ 3819609 h 4401337"/>
              <a:gd name="connsiteX15" fmla="*/ 6210106 w 10451570"/>
              <a:gd name="connsiteY15" fmla="*/ 4018520 h 4401337"/>
              <a:gd name="connsiteX16" fmla="*/ 5879638 w 10451570"/>
              <a:gd name="connsiteY16" fmla="*/ 4398734 h 4401337"/>
              <a:gd name="connsiteX17" fmla="*/ 4748325 w 10451570"/>
              <a:gd name="connsiteY17" fmla="*/ 3811435 h 4401337"/>
              <a:gd name="connsiteX18" fmla="*/ 2250648 w 10451570"/>
              <a:gd name="connsiteY18" fmla="*/ 3429842 h 4401337"/>
              <a:gd name="connsiteX19" fmla="*/ 31907 w 10451570"/>
              <a:gd name="connsiteY19" fmla="*/ 2611329 h 4401337"/>
              <a:gd name="connsiteX20" fmla="*/ 890038 w 10451570"/>
              <a:gd name="connsiteY20" fmla="*/ 2449553 h 4401337"/>
              <a:gd name="connsiteX0" fmla="*/ 890038 w 10451570"/>
              <a:gd name="connsiteY0" fmla="*/ 2449553 h 4401323"/>
              <a:gd name="connsiteX1" fmla="*/ 169280 w 10451570"/>
              <a:gd name="connsiteY1" fmla="*/ 2028914 h 4401323"/>
              <a:gd name="connsiteX2" fmla="*/ 2332376 w 10451570"/>
              <a:gd name="connsiteY2" fmla="*/ 1232501 h 4401323"/>
              <a:gd name="connsiteX3" fmla="*/ 4088937 w 10451570"/>
              <a:gd name="connsiteY3" fmla="*/ 998255 h 4401323"/>
              <a:gd name="connsiteX4" fmla="*/ 5513130 w 10451570"/>
              <a:gd name="connsiteY4" fmla="*/ 4541 h 4401323"/>
              <a:gd name="connsiteX5" fmla="*/ 5463237 w 10451570"/>
              <a:gd name="connsiteY5" fmla="*/ 652769 h 4401323"/>
              <a:gd name="connsiteX6" fmla="*/ 5892864 w 10451570"/>
              <a:gd name="connsiteY6" fmla="*/ 1006915 h 4401323"/>
              <a:gd name="connsiteX7" fmla="*/ 5394559 w 10451570"/>
              <a:gd name="connsiteY7" fmla="*/ 1102735 h 4401323"/>
              <a:gd name="connsiteX8" fmla="*/ 8488997 w 10451570"/>
              <a:gd name="connsiteY8" fmla="*/ 1608824 h 4401323"/>
              <a:gd name="connsiteX9" fmla="*/ 10254903 w 10451570"/>
              <a:gd name="connsiteY9" fmla="*/ 1296608 h 4401323"/>
              <a:gd name="connsiteX10" fmla="*/ 9381077 w 10451570"/>
              <a:gd name="connsiteY10" fmla="*/ 2341710 h 4401323"/>
              <a:gd name="connsiteX11" fmla="*/ 10379614 w 10451570"/>
              <a:gd name="connsiteY11" fmla="*/ 3286300 h 4401323"/>
              <a:gd name="connsiteX12" fmla="*/ 8747938 w 10451570"/>
              <a:gd name="connsiteY12" fmla="*/ 3026921 h 4401323"/>
              <a:gd name="connsiteX13" fmla="*/ 6247727 w 10451570"/>
              <a:gd name="connsiteY13" fmla="*/ 3658565 h 4401323"/>
              <a:gd name="connsiteX14" fmla="*/ 6877417 w 10451570"/>
              <a:gd name="connsiteY14" fmla="*/ 3832747 h 4401323"/>
              <a:gd name="connsiteX15" fmla="*/ 6210106 w 10451570"/>
              <a:gd name="connsiteY15" fmla="*/ 4018520 h 4401323"/>
              <a:gd name="connsiteX16" fmla="*/ 5879638 w 10451570"/>
              <a:gd name="connsiteY16" fmla="*/ 4398734 h 4401323"/>
              <a:gd name="connsiteX17" fmla="*/ 4748325 w 10451570"/>
              <a:gd name="connsiteY17" fmla="*/ 3811435 h 4401323"/>
              <a:gd name="connsiteX18" fmla="*/ 2250648 w 10451570"/>
              <a:gd name="connsiteY18" fmla="*/ 3429842 h 4401323"/>
              <a:gd name="connsiteX19" fmla="*/ 31907 w 10451570"/>
              <a:gd name="connsiteY19" fmla="*/ 2611329 h 4401323"/>
              <a:gd name="connsiteX20" fmla="*/ 890038 w 10451570"/>
              <a:gd name="connsiteY20" fmla="*/ 2449553 h 4401323"/>
              <a:gd name="connsiteX0" fmla="*/ 890038 w 10451570"/>
              <a:gd name="connsiteY0" fmla="*/ 2449553 h 4401323"/>
              <a:gd name="connsiteX1" fmla="*/ 169280 w 10451570"/>
              <a:gd name="connsiteY1" fmla="*/ 2028914 h 4401323"/>
              <a:gd name="connsiteX2" fmla="*/ 2332376 w 10451570"/>
              <a:gd name="connsiteY2" fmla="*/ 1232501 h 4401323"/>
              <a:gd name="connsiteX3" fmla="*/ 4088937 w 10451570"/>
              <a:gd name="connsiteY3" fmla="*/ 998255 h 4401323"/>
              <a:gd name="connsiteX4" fmla="*/ 5513130 w 10451570"/>
              <a:gd name="connsiteY4" fmla="*/ 4541 h 4401323"/>
              <a:gd name="connsiteX5" fmla="*/ 5463237 w 10451570"/>
              <a:gd name="connsiteY5" fmla="*/ 652769 h 4401323"/>
              <a:gd name="connsiteX6" fmla="*/ 5892864 w 10451570"/>
              <a:gd name="connsiteY6" fmla="*/ 1006915 h 4401323"/>
              <a:gd name="connsiteX7" fmla="*/ 5394559 w 10451570"/>
              <a:gd name="connsiteY7" fmla="*/ 1102735 h 4401323"/>
              <a:gd name="connsiteX8" fmla="*/ 8488997 w 10451570"/>
              <a:gd name="connsiteY8" fmla="*/ 1608824 h 4401323"/>
              <a:gd name="connsiteX9" fmla="*/ 10254903 w 10451570"/>
              <a:gd name="connsiteY9" fmla="*/ 1296608 h 4401323"/>
              <a:gd name="connsiteX10" fmla="*/ 9381077 w 10451570"/>
              <a:gd name="connsiteY10" fmla="*/ 2341710 h 4401323"/>
              <a:gd name="connsiteX11" fmla="*/ 10379614 w 10451570"/>
              <a:gd name="connsiteY11" fmla="*/ 3286300 h 4401323"/>
              <a:gd name="connsiteX12" fmla="*/ 8747938 w 10451570"/>
              <a:gd name="connsiteY12" fmla="*/ 3026921 h 4401323"/>
              <a:gd name="connsiteX13" fmla="*/ 6048650 w 10451570"/>
              <a:gd name="connsiteY13" fmla="*/ 3671702 h 4401323"/>
              <a:gd name="connsiteX14" fmla="*/ 6877417 w 10451570"/>
              <a:gd name="connsiteY14" fmla="*/ 3832747 h 4401323"/>
              <a:gd name="connsiteX15" fmla="*/ 6210106 w 10451570"/>
              <a:gd name="connsiteY15" fmla="*/ 4018520 h 4401323"/>
              <a:gd name="connsiteX16" fmla="*/ 5879638 w 10451570"/>
              <a:gd name="connsiteY16" fmla="*/ 4398734 h 4401323"/>
              <a:gd name="connsiteX17" fmla="*/ 4748325 w 10451570"/>
              <a:gd name="connsiteY17" fmla="*/ 3811435 h 4401323"/>
              <a:gd name="connsiteX18" fmla="*/ 2250648 w 10451570"/>
              <a:gd name="connsiteY18" fmla="*/ 3429842 h 4401323"/>
              <a:gd name="connsiteX19" fmla="*/ 31907 w 10451570"/>
              <a:gd name="connsiteY19" fmla="*/ 2611329 h 4401323"/>
              <a:gd name="connsiteX20" fmla="*/ 890038 w 10451570"/>
              <a:gd name="connsiteY20" fmla="*/ 2449553 h 4401323"/>
              <a:gd name="connsiteX0" fmla="*/ 890038 w 10451570"/>
              <a:gd name="connsiteY0" fmla="*/ 2449553 h 4401323"/>
              <a:gd name="connsiteX1" fmla="*/ 169280 w 10451570"/>
              <a:gd name="connsiteY1" fmla="*/ 2028914 h 4401323"/>
              <a:gd name="connsiteX2" fmla="*/ 2332376 w 10451570"/>
              <a:gd name="connsiteY2" fmla="*/ 1232501 h 4401323"/>
              <a:gd name="connsiteX3" fmla="*/ 4088937 w 10451570"/>
              <a:gd name="connsiteY3" fmla="*/ 998255 h 4401323"/>
              <a:gd name="connsiteX4" fmla="*/ 5513130 w 10451570"/>
              <a:gd name="connsiteY4" fmla="*/ 4541 h 4401323"/>
              <a:gd name="connsiteX5" fmla="*/ 5463237 w 10451570"/>
              <a:gd name="connsiteY5" fmla="*/ 652769 h 4401323"/>
              <a:gd name="connsiteX6" fmla="*/ 5892864 w 10451570"/>
              <a:gd name="connsiteY6" fmla="*/ 1006915 h 4401323"/>
              <a:gd name="connsiteX7" fmla="*/ 5394559 w 10451570"/>
              <a:gd name="connsiteY7" fmla="*/ 1102735 h 4401323"/>
              <a:gd name="connsiteX8" fmla="*/ 8488997 w 10451570"/>
              <a:gd name="connsiteY8" fmla="*/ 1608824 h 4401323"/>
              <a:gd name="connsiteX9" fmla="*/ 10254903 w 10451570"/>
              <a:gd name="connsiteY9" fmla="*/ 1296608 h 4401323"/>
              <a:gd name="connsiteX10" fmla="*/ 9381077 w 10451570"/>
              <a:gd name="connsiteY10" fmla="*/ 2341710 h 4401323"/>
              <a:gd name="connsiteX11" fmla="*/ 10379614 w 10451570"/>
              <a:gd name="connsiteY11" fmla="*/ 3286300 h 4401323"/>
              <a:gd name="connsiteX12" fmla="*/ 8747938 w 10451570"/>
              <a:gd name="connsiteY12" fmla="*/ 3026921 h 4401323"/>
              <a:gd name="connsiteX13" fmla="*/ 6869841 w 10451570"/>
              <a:gd name="connsiteY13" fmla="*/ 3474649 h 4401323"/>
              <a:gd name="connsiteX14" fmla="*/ 6877417 w 10451570"/>
              <a:gd name="connsiteY14" fmla="*/ 3832747 h 4401323"/>
              <a:gd name="connsiteX15" fmla="*/ 6210106 w 10451570"/>
              <a:gd name="connsiteY15" fmla="*/ 4018520 h 4401323"/>
              <a:gd name="connsiteX16" fmla="*/ 5879638 w 10451570"/>
              <a:gd name="connsiteY16" fmla="*/ 4398734 h 4401323"/>
              <a:gd name="connsiteX17" fmla="*/ 4748325 w 10451570"/>
              <a:gd name="connsiteY17" fmla="*/ 3811435 h 4401323"/>
              <a:gd name="connsiteX18" fmla="*/ 2250648 w 10451570"/>
              <a:gd name="connsiteY18" fmla="*/ 3429842 h 4401323"/>
              <a:gd name="connsiteX19" fmla="*/ 31907 w 10451570"/>
              <a:gd name="connsiteY19" fmla="*/ 2611329 h 4401323"/>
              <a:gd name="connsiteX20" fmla="*/ 890038 w 10451570"/>
              <a:gd name="connsiteY20" fmla="*/ 2449553 h 4401323"/>
              <a:gd name="connsiteX0" fmla="*/ 890038 w 10451570"/>
              <a:gd name="connsiteY0" fmla="*/ 2449553 h 4402633"/>
              <a:gd name="connsiteX1" fmla="*/ 169280 w 10451570"/>
              <a:gd name="connsiteY1" fmla="*/ 2028914 h 4402633"/>
              <a:gd name="connsiteX2" fmla="*/ 2332376 w 10451570"/>
              <a:gd name="connsiteY2" fmla="*/ 1232501 h 4402633"/>
              <a:gd name="connsiteX3" fmla="*/ 4088937 w 10451570"/>
              <a:gd name="connsiteY3" fmla="*/ 998255 h 4402633"/>
              <a:gd name="connsiteX4" fmla="*/ 5513130 w 10451570"/>
              <a:gd name="connsiteY4" fmla="*/ 4541 h 4402633"/>
              <a:gd name="connsiteX5" fmla="*/ 5463237 w 10451570"/>
              <a:gd name="connsiteY5" fmla="*/ 652769 h 4402633"/>
              <a:gd name="connsiteX6" fmla="*/ 5892864 w 10451570"/>
              <a:gd name="connsiteY6" fmla="*/ 1006915 h 4402633"/>
              <a:gd name="connsiteX7" fmla="*/ 5394559 w 10451570"/>
              <a:gd name="connsiteY7" fmla="*/ 1102735 h 4402633"/>
              <a:gd name="connsiteX8" fmla="*/ 8488997 w 10451570"/>
              <a:gd name="connsiteY8" fmla="*/ 1608824 h 4402633"/>
              <a:gd name="connsiteX9" fmla="*/ 10254903 w 10451570"/>
              <a:gd name="connsiteY9" fmla="*/ 1296608 h 4402633"/>
              <a:gd name="connsiteX10" fmla="*/ 9381077 w 10451570"/>
              <a:gd name="connsiteY10" fmla="*/ 2341710 h 4402633"/>
              <a:gd name="connsiteX11" fmla="*/ 10379614 w 10451570"/>
              <a:gd name="connsiteY11" fmla="*/ 3286300 h 4402633"/>
              <a:gd name="connsiteX12" fmla="*/ 8747938 w 10451570"/>
              <a:gd name="connsiteY12" fmla="*/ 3026921 h 4402633"/>
              <a:gd name="connsiteX13" fmla="*/ 6869841 w 10451570"/>
              <a:gd name="connsiteY13" fmla="*/ 3474649 h 4402633"/>
              <a:gd name="connsiteX14" fmla="*/ 6877417 w 10451570"/>
              <a:gd name="connsiteY14" fmla="*/ 3832747 h 4402633"/>
              <a:gd name="connsiteX15" fmla="*/ 6210106 w 10451570"/>
              <a:gd name="connsiteY15" fmla="*/ 4018520 h 4402633"/>
              <a:gd name="connsiteX16" fmla="*/ 5879638 w 10451570"/>
              <a:gd name="connsiteY16" fmla="*/ 4398734 h 4402633"/>
              <a:gd name="connsiteX17" fmla="*/ 5967668 w 10451570"/>
              <a:gd name="connsiteY17" fmla="*/ 3758887 h 4402633"/>
              <a:gd name="connsiteX18" fmla="*/ 2250648 w 10451570"/>
              <a:gd name="connsiteY18" fmla="*/ 3429842 h 4402633"/>
              <a:gd name="connsiteX19" fmla="*/ 31907 w 10451570"/>
              <a:gd name="connsiteY19" fmla="*/ 2611329 h 4402633"/>
              <a:gd name="connsiteX20" fmla="*/ 890038 w 10451570"/>
              <a:gd name="connsiteY20" fmla="*/ 2449553 h 4402633"/>
              <a:gd name="connsiteX0" fmla="*/ 890038 w 10451570"/>
              <a:gd name="connsiteY0" fmla="*/ 2449553 h 4402633"/>
              <a:gd name="connsiteX1" fmla="*/ 169280 w 10451570"/>
              <a:gd name="connsiteY1" fmla="*/ 2028914 h 4402633"/>
              <a:gd name="connsiteX2" fmla="*/ 2332376 w 10451570"/>
              <a:gd name="connsiteY2" fmla="*/ 1232501 h 4402633"/>
              <a:gd name="connsiteX3" fmla="*/ 4088937 w 10451570"/>
              <a:gd name="connsiteY3" fmla="*/ 998255 h 4402633"/>
              <a:gd name="connsiteX4" fmla="*/ 5513130 w 10451570"/>
              <a:gd name="connsiteY4" fmla="*/ 4541 h 4402633"/>
              <a:gd name="connsiteX5" fmla="*/ 5463237 w 10451570"/>
              <a:gd name="connsiteY5" fmla="*/ 652769 h 4402633"/>
              <a:gd name="connsiteX6" fmla="*/ 5892864 w 10451570"/>
              <a:gd name="connsiteY6" fmla="*/ 1006915 h 4402633"/>
              <a:gd name="connsiteX7" fmla="*/ 5394559 w 10451570"/>
              <a:gd name="connsiteY7" fmla="*/ 1102735 h 4402633"/>
              <a:gd name="connsiteX8" fmla="*/ 8488997 w 10451570"/>
              <a:gd name="connsiteY8" fmla="*/ 1608824 h 4402633"/>
              <a:gd name="connsiteX9" fmla="*/ 10254903 w 10451570"/>
              <a:gd name="connsiteY9" fmla="*/ 1296608 h 4402633"/>
              <a:gd name="connsiteX10" fmla="*/ 9381077 w 10451570"/>
              <a:gd name="connsiteY10" fmla="*/ 2341710 h 4402633"/>
              <a:gd name="connsiteX11" fmla="*/ 10379614 w 10451570"/>
              <a:gd name="connsiteY11" fmla="*/ 3286300 h 4402633"/>
              <a:gd name="connsiteX12" fmla="*/ 8747938 w 10451570"/>
              <a:gd name="connsiteY12" fmla="*/ 3026921 h 4402633"/>
              <a:gd name="connsiteX13" fmla="*/ 6869841 w 10451570"/>
              <a:gd name="connsiteY13" fmla="*/ 3474649 h 4402633"/>
              <a:gd name="connsiteX14" fmla="*/ 6877417 w 10451570"/>
              <a:gd name="connsiteY14" fmla="*/ 3832747 h 4402633"/>
              <a:gd name="connsiteX15" fmla="*/ 6210106 w 10451570"/>
              <a:gd name="connsiteY15" fmla="*/ 4018520 h 4402633"/>
              <a:gd name="connsiteX16" fmla="*/ 5879638 w 10451570"/>
              <a:gd name="connsiteY16" fmla="*/ 4398734 h 4402633"/>
              <a:gd name="connsiteX17" fmla="*/ 5967668 w 10451570"/>
              <a:gd name="connsiteY17" fmla="*/ 3758887 h 4402633"/>
              <a:gd name="connsiteX18" fmla="*/ 2250648 w 10451570"/>
              <a:gd name="connsiteY18" fmla="*/ 3429842 h 4402633"/>
              <a:gd name="connsiteX19" fmla="*/ 31907 w 10451570"/>
              <a:gd name="connsiteY19" fmla="*/ 2611329 h 4402633"/>
              <a:gd name="connsiteX20" fmla="*/ 890038 w 10451570"/>
              <a:gd name="connsiteY20" fmla="*/ 2449553 h 4402633"/>
              <a:gd name="connsiteX0" fmla="*/ 916157 w 10477689"/>
              <a:gd name="connsiteY0" fmla="*/ 2449553 h 4402633"/>
              <a:gd name="connsiteX1" fmla="*/ 195399 w 10477689"/>
              <a:gd name="connsiteY1" fmla="*/ 2028914 h 4402633"/>
              <a:gd name="connsiteX2" fmla="*/ 2358495 w 10477689"/>
              <a:gd name="connsiteY2" fmla="*/ 1232501 h 4402633"/>
              <a:gd name="connsiteX3" fmla="*/ 4115056 w 10477689"/>
              <a:gd name="connsiteY3" fmla="*/ 998255 h 4402633"/>
              <a:gd name="connsiteX4" fmla="*/ 5539249 w 10477689"/>
              <a:gd name="connsiteY4" fmla="*/ 4541 h 4402633"/>
              <a:gd name="connsiteX5" fmla="*/ 5489356 w 10477689"/>
              <a:gd name="connsiteY5" fmla="*/ 652769 h 4402633"/>
              <a:gd name="connsiteX6" fmla="*/ 5918983 w 10477689"/>
              <a:gd name="connsiteY6" fmla="*/ 1006915 h 4402633"/>
              <a:gd name="connsiteX7" fmla="*/ 5420678 w 10477689"/>
              <a:gd name="connsiteY7" fmla="*/ 1102735 h 4402633"/>
              <a:gd name="connsiteX8" fmla="*/ 8515116 w 10477689"/>
              <a:gd name="connsiteY8" fmla="*/ 1608824 h 4402633"/>
              <a:gd name="connsiteX9" fmla="*/ 10281022 w 10477689"/>
              <a:gd name="connsiteY9" fmla="*/ 1296608 h 4402633"/>
              <a:gd name="connsiteX10" fmla="*/ 9407196 w 10477689"/>
              <a:gd name="connsiteY10" fmla="*/ 2341710 h 4402633"/>
              <a:gd name="connsiteX11" fmla="*/ 10405733 w 10477689"/>
              <a:gd name="connsiteY11" fmla="*/ 3286300 h 4402633"/>
              <a:gd name="connsiteX12" fmla="*/ 8774057 w 10477689"/>
              <a:gd name="connsiteY12" fmla="*/ 3026921 h 4402633"/>
              <a:gd name="connsiteX13" fmla="*/ 6895960 w 10477689"/>
              <a:gd name="connsiteY13" fmla="*/ 3474649 h 4402633"/>
              <a:gd name="connsiteX14" fmla="*/ 6903536 w 10477689"/>
              <a:gd name="connsiteY14" fmla="*/ 3832747 h 4402633"/>
              <a:gd name="connsiteX15" fmla="*/ 6236225 w 10477689"/>
              <a:gd name="connsiteY15" fmla="*/ 4018520 h 4402633"/>
              <a:gd name="connsiteX16" fmla="*/ 5905757 w 10477689"/>
              <a:gd name="connsiteY16" fmla="*/ 4398734 h 4402633"/>
              <a:gd name="connsiteX17" fmla="*/ 5993787 w 10477689"/>
              <a:gd name="connsiteY17" fmla="*/ 3758887 h 4402633"/>
              <a:gd name="connsiteX18" fmla="*/ 2873996 w 10477689"/>
              <a:gd name="connsiteY18" fmla="*/ 3561211 h 4402633"/>
              <a:gd name="connsiteX19" fmla="*/ 58026 w 10477689"/>
              <a:gd name="connsiteY19" fmla="*/ 2611329 h 4402633"/>
              <a:gd name="connsiteX20" fmla="*/ 916157 w 10477689"/>
              <a:gd name="connsiteY20" fmla="*/ 2449553 h 4402633"/>
              <a:gd name="connsiteX0" fmla="*/ 916157 w 10477689"/>
              <a:gd name="connsiteY0" fmla="*/ 2449553 h 4404971"/>
              <a:gd name="connsiteX1" fmla="*/ 195399 w 10477689"/>
              <a:gd name="connsiteY1" fmla="*/ 2028914 h 4404971"/>
              <a:gd name="connsiteX2" fmla="*/ 2358495 w 10477689"/>
              <a:gd name="connsiteY2" fmla="*/ 1232501 h 4404971"/>
              <a:gd name="connsiteX3" fmla="*/ 4115056 w 10477689"/>
              <a:gd name="connsiteY3" fmla="*/ 998255 h 4404971"/>
              <a:gd name="connsiteX4" fmla="*/ 5539249 w 10477689"/>
              <a:gd name="connsiteY4" fmla="*/ 4541 h 4404971"/>
              <a:gd name="connsiteX5" fmla="*/ 5489356 w 10477689"/>
              <a:gd name="connsiteY5" fmla="*/ 652769 h 4404971"/>
              <a:gd name="connsiteX6" fmla="*/ 5918983 w 10477689"/>
              <a:gd name="connsiteY6" fmla="*/ 1006915 h 4404971"/>
              <a:gd name="connsiteX7" fmla="*/ 5420678 w 10477689"/>
              <a:gd name="connsiteY7" fmla="*/ 1102735 h 4404971"/>
              <a:gd name="connsiteX8" fmla="*/ 8515116 w 10477689"/>
              <a:gd name="connsiteY8" fmla="*/ 1608824 h 4404971"/>
              <a:gd name="connsiteX9" fmla="*/ 10281022 w 10477689"/>
              <a:gd name="connsiteY9" fmla="*/ 1296608 h 4404971"/>
              <a:gd name="connsiteX10" fmla="*/ 9407196 w 10477689"/>
              <a:gd name="connsiteY10" fmla="*/ 2341710 h 4404971"/>
              <a:gd name="connsiteX11" fmla="*/ 10405733 w 10477689"/>
              <a:gd name="connsiteY11" fmla="*/ 3286300 h 4404971"/>
              <a:gd name="connsiteX12" fmla="*/ 8774057 w 10477689"/>
              <a:gd name="connsiteY12" fmla="*/ 3026921 h 4404971"/>
              <a:gd name="connsiteX13" fmla="*/ 6895960 w 10477689"/>
              <a:gd name="connsiteY13" fmla="*/ 3474649 h 4404971"/>
              <a:gd name="connsiteX14" fmla="*/ 6903536 w 10477689"/>
              <a:gd name="connsiteY14" fmla="*/ 3832747 h 4404971"/>
              <a:gd name="connsiteX15" fmla="*/ 6236225 w 10477689"/>
              <a:gd name="connsiteY15" fmla="*/ 4018520 h 4404971"/>
              <a:gd name="connsiteX16" fmla="*/ 5905757 w 10477689"/>
              <a:gd name="connsiteY16" fmla="*/ 4398734 h 4404971"/>
              <a:gd name="connsiteX17" fmla="*/ 5968902 w 10477689"/>
              <a:gd name="connsiteY17" fmla="*/ 3680066 h 4404971"/>
              <a:gd name="connsiteX18" fmla="*/ 2873996 w 10477689"/>
              <a:gd name="connsiteY18" fmla="*/ 3561211 h 4404971"/>
              <a:gd name="connsiteX19" fmla="*/ 58026 w 10477689"/>
              <a:gd name="connsiteY19" fmla="*/ 2611329 h 4404971"/>
              <a:gd name="connsiteX20" fmla="*/ 916157 w 10477689"/>
              <a:gd name="connsiteY20" fmla="*/ 2449553 h 4404971"/>
              <a:gd name="connsiteX0" fmla="*/ 916157 w 10477689"/>
              <a:gd name="connsiteY0" fmla="*/ 2449553 h 4405336"/>
              <a:gd name="connsiteX1" fmla="*/ 195399 w 10477689"/>
              <a:gd name="connsiteY1" fmla="*/ 2028914 h 4405336"/>
              <a:gd name="connsiteX2" fmla="*/ 2358495 w 10477689"/>
              <a:gd name="connsiteY2" fmla="*/ 1232501 h 4405336"/>
              <a:gd name="connsiteX3" fmla="*/ 4115056 w 10477689"/>
              <a:gd name="connsiteY3" fmla="*/ 998255 h 4405336"/>
              <a:gd name="connsiteX4" fmla="*/ 5539249 w 10477689"/>
              <a:gd name="connsiteY4" fmla="*/ 4541 h 4405336"/>
              <a:gd name="connsiteX5" fmla="*/ 5489356 w 10477689"/>
              <a:gd name="connsiteY5" fmla="*/ 652769 h 4405336"/>
              <a:gd name="connsiteX6" fmla="*/ 5918983 w 10477689"/>
              <a:gd name="connsiteY6" fmla="*/ 1006915 h 4405336"/>
              <a:gd name="connsiteX7" fmla="*/ 5420678 w 10477689"/>
              <a:gd name="connsiteY7" fmla="*/ 1102735 h 4405336"/>
              <a:gd name="connsiteX8" fmla="*/ 8515116 w 10477689"/>
              <a:gd name="connsiteY8" fmla="*/ 1608824 h 4405336"/>
              <a:gd name="connsiteX9" fmla="*/ 10281022 w 10477689"/>
              <a:gd name="connsiteY9" fmla="*/ 1296608 h 4405336"/>
              <a:gd name="connsiteX10" fmla="*/ 9407196 w 10477689"/>
              <a:gd name="connsiteY10" fmla="*/ 2341710 h 4405336"/>
              <a:gd name="connsiteX11" fmla="*/ 10405733 w 10477689"/>
              <a:gd name="connsiteY11" fmla="*/ 3286300 h 4405336"/>
              <a:gd name="connsiteX12" fmla="*/ 8774057 w 10477689"/>
              <a:gd name="connsiteY12" fmla="*/ 3026921 h 4405336"/>
              <a:gd name="connsiteX13" fmla="*/ 6895960 w 10477689"/>
              <a:gd name="connsiteY13" fmla="*/ 3474649 h 4405336"/>
              <a:gd name="connsiteX14" fmla="*/ 7799380 w 10477689"/>
              <a:gd name="connsiteY14" fmla="*/ 3701378 h 4405336"/>
              <a:gd name="connsiteX15" fmla="*/ 6236225 w 10477689"/>
              <a:gd name="connsiteY15" fmla="*/ 4018520 h 4405336"/>
              <a:gd name="connsiteX16" fmla="*/ 5905757 w 10477689"/>
              <a:gd name="connsiteY16" fmla="*/ 4398734 h 4405336"/>
              <a:gd name="connsiteX17" fmla="*/ 5968902 w 10477689"/>
              <a:gd name="connsiteY17" fmla="*/ 3680066 h 4405336"/>
              <a:gd name="connsiteX18" fmla="*/ 2873996 w 10477689"/>
              <a:gd name="connsiteY18" fmla="*/ 3561211 h 4405336"/>
              <a:gd name="connsiteX19" fmla="*/ 58026 w 10477689"/>
              <a:gd name="connsiteY19" fmla="*/ 2611329 h 4405336"/>
              <a:gd name="connsiteX20" fmla="*/ 916157 w 10477689"/>
              <a:gd name="connsiteY20" fmla="*/ 2449553 h 4405336"/>
              <a:gd name="connsiteX0" fmla="*/ 916157 w 10477689"/>
              <a:gd name="connsiteY0" fmla="*/ 2449553 h 4401336"/>
              <a:gd name="connsiteX1" fmla="*/ 195399 w 10477689"/>
              <a:gd name="connsiteY1" fmla="*/ 2028914 h 4401336"/>
              <a:gd name="connsiteX2" fmla="*/ 2358495 w 10477689"/>
              <a:gd name="connsiteY2" fmla="*/ 1232501 h 4401336"/>
              <a:gd name="connsiteX3" fmla="*/ 4115056 w 10477689"/>
              <a:gd name="connsiteY3" fmla="*/ 998255 h 4401336"/>
              <a:gd name="connsiteX4" fmla="*/ 5539249 w 10477689"/>
              <a:gd name="connsiteY4" fmla="*/ 4541 h 4401336"/>
              <a:gd name="connsiteX5" fmla="*/ 5489356 w 10477689"/>
              <a:gd name="connsiteY5" fmla="*/ 652769 h 4401336"/>
              <a:gd name="connsiteX6" fmla="*/ 5918983 w 10477689"/>
              <a:gd name="connsiteY6" fmla="*/ 1006915 h 4401336"/>
              <a:gd name="connsiteX7" fmla="*/ 5420678 w 10477689"/>
              <a:gd name="connsiteY7" fmla="*/ 1102735 h 4401336"/>
              <a:gd name="connsiteX8" fmla="*/ 8515116 w 10477689"/>
              <a:gd name="connsiteY8" fmla="*/ 1608824 h 4401336"/>
              <a:gd name="connsiteX9" fmla="*/ 10281022 w 10477689"/>
              <a:gd name="connsiteY9" fmla="*/ 1296608 h 4401336"/>
              <a:gd name="connsiteX10" fmla="*/ 9407196 w 10477689"/>
              <a:gd name="connsiteY10" fmla="*/ 2341710 h 4401336"/>
              <a:gd name="connsiteX11" fmla="*/ 10405733 w 10477689"/>
              <a:gd name="connsiteY11" fmla="*/ 3286300 h 4401336"/>
              <a:gd name="connsiteX12" fmla="*/ 8774057 w 10477689"/>
              <a:gd name="connsiteY12" fmla="*/ 3026921 h 4401336"/>
              <a:gd name="connsiteX13" fmla="*/ 6895960 w 10477689"/>
              <a:gd name="connsiteY13" fmla="*/ 3474649 h 4401336"/>
              <a:gd name="connsiteX14" fmla="*/ 7799380 w 10477689"/>
              <a:gd name="connsiteY14" fmla="*/ 3701378 h 4401336"/>
              <a:gd name="connsiteX15" fmla="*/ 7032531 w 10477689"/>
              <a:gd name="connsiteY15" fmla="*/ 3913426 h 4401336"/>
              <a:gd name="connsiteX16" fmla="*/ 5905757 w 10477689"/>
              <a:gd name="connsiteY16" fmla="*/ 4398734 h 4401336"/>
              <a:gd name="connsiteX17" fmla="*/ 5968902 w 10477689"/>
              <a:gd name="connsiteY17" fmla="*/ 3680066 h 4401336"/>
              <a:gd name="connsiteX18" fmla="*/ 2873996 w 10477689"/>
              <a:gd name="connsiteY18" fmla="*/ 3561211 h 4401336"/>
              <a:gd name="connsiteX19" fmla="*/ 58026 w 10477689"/>
              <a:gd name="connsiteY19" fmla="*/ 2611329 h 4401336"/>
              <a:gd name="connsiteX20" fmla="*/ 916157 w 10477689"/>
              <a:gd name="connsiteY20" fmla="*/ 2449553 h 4401336"/>
              <a:gd name="connsiteX0" fmla="*/ 916157 w 10477689"/>
              <a:gd name="connsiteY0" fmla="*/ 2449553 h 4401336"/>
              <a:gd name="connsiteX1" fmla="*/ 195399 w 10477689"/>
              <a:gd name="connsiteY1" fmla="*/ 2028914 h 4401336"/>
              <a:gd name="connsiteX2" fmla="*/ 2358495 w 10477689"/>
              <a:gd name="connsiteY2" fmla="*/ 1232501 h 4401336"/>
              <a:gd name="connsiteX3" fmla="*/ 4115056 w 10477689"/>
              <a:gd name="connsiteY3" fmla="*/ 998255 h 4401336"/>
              <a:gd name="connsiteX4" fmla="*/ 5539249 w 10477689"/>
              <a:gd name="connsiteY4" fmla="*/ 4541 h 4401336"/>
              <a:gd name="connsiteX5" fmla="*/ 5489356 w 10477689"/>
              <a:gd name="connsiteY5" fmla="*/ 652769 h 4401336"/>
              <a:gd name="connsiteX6" fmla="*/ 5918983 w 10477689"/>
              <a:gd name="connsiteY6" fmla="*/ 1006915 h 4401336"/>
              <a:gd name="connsiteX7" fmla="*/ 5420678 w 10477689"/>
              <a:gd name="connsiteY7" fmla="*/ 1102735 h 4401336"/>
              <a:gd name="connsiteX8" fmla="*/ 8515116 w 10477689"/>
              <a:gd name="connsiteY8" fmla="*/ 1608824 h 4401336"/>
              <a:gd name="connsiteX9" fmla="*/ 10281022 w 10477689"/>
              <a:gd name="connsiteY9" fmla="*/ 1296608 h 4401336"/>
              <a:gd name="connsiteX10" fmla="*/ 9407196 w 10477689"/>
              <a:gd name="connsiteY10" fmla="*/ 2341710 h 4401336"/>
              <a:gd name="connsiteX11" fmla="*/ 10405733 w 10477689"/>
              <a:gd name="connsiteY11" fmla="*/ 3286300 h 4401336"/>
              <a:gd name="connsiteX12" fmla="*/ 8774057 w 10477689"/>
              <a:gd name="connsiteY12" fmla="*/ 3026921 h 4401336"/>
              <a:gd name="connsiteX13" fmla="*/ 6895960 w 10477689"/>
              <a:gd name="connsiteY13" fmla="*/ 3474649 h 4401336"/>
              <a:gd name="connsiteX14" fmla="*/ 7799380 w 10477689"/>
              <a:gd name="connsiteY14" fmla="*/ 3701378 h 4401336"/>
              <a:gd name="connsiteX15" fmla="*/ 7032531 w 10477689"/>
              <a:gd name="connsiteY15" fmla="*/ 3913426 h 4401336"/>
              <a:gd name="connsiteX16" fmla="*/ 6702063 w 10477689"/>
              <a:gd name="connsiteY16" fmla="*/ 4398733 h 4401336"/>
              <a:gd name="connsiteX17" fmla="*/ 5968902 w 10477689"/>
              <a:gd name="connsiteY17" fmla="*/ 3680066 h 4401336"/>
              <a:gd name="connsiteX18" fmla="*/ 2873996 w 10477689"/>
              <a:gd name="connsiteY18" fmla="*/ 3561211 h 4401336"/>
              <a:gd name="connsiteX19" fmla="*/ 58026 w 10477689"/>
              <a:gd name="connsiteY19" fmla="*/ 2611329 h 4401336"/>
              <a:gd name="connsiteX20" fmla="*/ 916157 w 10477689"/>
              <a:gd name="connsiteY20" fmla="*/ 2449553 h 4401336"/>
              <a:gd name="connsiteX0" fmla="*/ 916157 w 10477689"/>
              <a:gd name="connsiteY0" fmla="*/ 2449553 h 4401336"/>
              <a:gd name="connsiteX1" fmla="*/ 195399 w 10477689"/>
              <a:gd name="connsiteY1" fmla="*/ 2028914 h 4401336"/>
              <a:gd name="connsiteX2" fmla="*/ 2358495 w 10477689"/>
              <a:gd name="connsiteY2" fmla="*/ 1232501 h 4401336"/>
              <a:gd name="connsiteX3" fmla="*/ 4115056 w 10477689"/>
              <a:gd name="connsiteY3" fmla="*/ 998255 h 4401336"/>
              <a:gd name="connsiteX4" fmla="*/ 5539249 w 10477689"/>
              <a:gd name="connsiteY4" fmla="*/ 4541 h 4401336"/>
              <a:gd name="connsiteX5" fmla="*/ 5489356 w 10477689"/>
              <a:gd name="connsiteY5" fmla="*/ 652769 h 4401336"/>
              <a:gd name="connsiteX6" fmla="*/ 5918983 w 10477689"/>
              <a:gd name="connsiteY6" fmla="*/ 1006915 h 4401336"/>
              <a:gd name="connsiteX7" fmla="*/ 5420678 w 10477689"/>
              <a:gd name="connsiteY7" fmla="*/ 1102735 h 4401336"/>
              <a:gd name="connsiteX8" fmla="*/ 8515116 w 10477689"/>
              <a:gd name="connsiteY8" fmla="*/ 1608824 h 4401336"/>
              <a:gd name="connsiteX9" fmla="*/ 10281022 w 10477689"/>
              <a:gd name="connsiteY9" fmla="*/ 1296608 h 4401336"/>
              <a:gd name="connsiteX10" fmla="*/ 9407196 w 10477689"/>
              <a:gd name="connsiteY10" fmla="*/ 2341710 h 4401336"/>
              <a:gd name="connsiteX11" fmla="*/ 10405733 w 10477689"/>
              <a:gd name="connsiteY11" fmla="*/ 3286300 h 4401336"/>
              <a:gd name="connsiteX12" fmla="*/ 8774057 w 10477689"/>
              <a:gd name="connsiteY12" fmla="*/ 3026921 h 4401336"/>
              <a:gd name="connsiteX13" fmla="*/ 7294112 w 10477689"/>
              <a:gd name="connsiteY13" fmla="*/ 3356417 h 4401336"/>
              <a:gd name="connsiteX14" fmla="*/ 7799380 w 10477689"/>
              <a:gd name="connsiteY14" fmla="*/ 3701378 h 4401336"/>
              <a:gd name="connsiteX15" fmla="*/ 7032531 w 10477689"/>
              <a:gd name="connsiteY15" fmla="*/ 3913426 h 4401336"/>
              <a:gd name="connsiteX16" fmla="*/ 6702063 w 10477689"/>
              <a:gd name="connsiteY16" fmla="*/ 4398733 h 4401336"/>
              <a:gd name="connsiteX17" fmla="*/ 5968902 w 10477689"/>
              <a:gd name="connsiteY17" fmla="*/ 3680066 h 4401336"/>
              <a:gd name="connsiteX18" fmla="*/ 2873996 w 10477689"/>
              <a:gd name="connsiteY18" fmla="*/ 3561211 h 4401336"/>
              <a:gd name="connsiteX19" fmla="*/ 58026 w 10477689"/>
              <a:gd name="connsiteY19" fmla="*/ 2611329 h 4401336"/>
              <a:gd name="connsiteX20" fmla="*/ 916157 w 10477689"/>
              <a:gd name="connsiteY20" fmla="*/ 2449553 h 4401336"/>
              <a:gd name="connsiteX0" fmla="*/ 916157 w 10477689"/>
              <a:gd name="connsiteY0" fmla="*/ 2449553 h 4401684"/>
              <a:gd name="connsiteX1" fmla="*/ 195399 w 10477689"/>
              <a:gd name="connsiteY1" fmla="*/ 2028914 h 4401684"/>
              <a:gd name="connsiteX2" fmla="*/ 2358495 w 10477689"/>
              <a:gd name="connsiteY2" fmla="*/ 1232501 h 4401684"/>
              <a:gd name="connsiteX3" fmla="*/ 4115056 w 10477689"/>
              <a:gd name="connsiteY3" fmla="*/ 998255 h 4401684"/>
              <a:gd name="connsiteX4" fmla="*/ 5539249 w 10477689"/>
              <a:gd name="connsiteY4" fmla="*/ 4541 h 4401684"/>
              <a:gd name="connsiteX5" fmla="*/ 5489356 w 10477689"/>
              <a:gd name="connsiteY5" fmla="*/ 652769 h 4401684"/>
              <a:gd name="connsiteX6" fmla="*/ 5918983 w 10477689"/>
              <a:gd name="connsiteY6" fmla="*/ 1006915 h 4401684"/>
              <a:gd name="connsiteX7" fmla="*/ 5420678 w 10477689"/>
              <a:gd name="connsiteY7" fmla="*/ 1102735 h 4401684"/>
              <a:gd name="connsiteX8" fmla="*/ 8515116 w 10477689"/>
              <a:gd name="connsiteY8" fmla="*/ 1608824 h 4401684"/>
              <a:gd name="connsiteX9" fmla="*/ 10281022 w 10477689"/>
              <a:gd name="connsiteY9" fmla="*/ 1296608 h 4401684"/>
              <a:gd name="connsiteX10" fmla="*/ 9407196 w 10477689"/>
              <a:gd name="connsiteY10" fmla="*/ 2341710 h 4401684"/>
              <a:gd name="connsiteX11" fmla="*/ 10405733 w 10477689"/>
              <a:gd name="connsiteY11" fmla="*/ 3286300 h 4401684"/>
              <a:gd name="connsiteX12" fmla="*/ 8774057 w 10477689"/>
              <a:gd name="connsiteY12" fmla="*/ 3026921 h 4401684"/>
              <a:gd name="connsiteX13" fmla="*/ 7294112 w 10477689"/>
              <a:gd name="connsiteY13" fmla="*/ 3356417 h 4401684"/>
              <a:gd name="connsiteX14" fmla="*/ 8371725 w 10477689"/>
              <a:gd name="connsiteY14" fmla="*/ 3386094 h 4401684"/>
              <a:gd name="connsiteX15" fmla="*/ 7032531 w 10477689"/>
              <a:gd name="connsiteY15" fmla="*/ 3913426 h 4401684"/>
              <a:gd name="connsiteX16" fmla="*/ 6702063 w 10477689"/>
              <a:gd name="connsiteY16" fmla="*/ 4398733 h 4401684"/>
              <a:gd name="connsiteX17" fmla="*/ 5968902 w 10477689"/>
              <a:gd name="connsiteY17" fmla="*/ 3680066 h 4401684"/>
              <a:gd name="connsiteX18" fmla="*/ 2873996 w 10477689"/>
              <a:gd name="connsiteY18" fmla="*/ 3561211 h 4401684"/>
              <a:gd name="connsiteX19" fmla="*/ 58026 w 10477689"/>
              <a:gd name="connsiteY19" fmla="*/ 2611329 h 4401684"/>
              <a:gd name="connsiteX20" fmla="*/ 916157 w 10477689"/>
              <a:gd name="connsiteY20" fmla="*/ 2449553 h 4401684"/>
              <a:gd name="connsiteX0" fmla="*/ 916157 w 10477689"/>
              <a:gd name="connsiteY0" fmla="*/ 2449553 h 4399660"/>
              <a:gd name="connsiteX1" fmla="*/ 195399 w 10477689"/>
              <a:gd name="connsiteY1" fmla="*/ 2028914 h 4399660"/>
              <a:gd name="connsiteX2" fmla="*/ 2358495 w 10477689"/>
              <a:gd name="connsiteY2" fmla="*/ 1232501 h 4399660"/>
              <a:gd name="connsiteX3" fmla="*/ 4115056 w 10477689"/>
              <a:gd name="connsiteY3" fmla="*/ 998255 h 4399660"/>
              <a:gd name="connsiteX4" fmla="*/ 5539249 w 10477689"/>
              <a:gd name="connsiteY4" fmla="*/ 4541 h 4399660"/>
              <a:gd name="connsiteX5" fmla="*/ 5489356 w 10477689"/>
              <a:gd name="connsiteY5" fmla="*/ 652769 h 4399660"/>
              <a:gd name="connsiteX6" fmla="*/ 5918983 w 10477689"/>
              <a:gd name="connsiteY6" fmla="*/ 1006915 h 4399660"/>
              <a:gd name="connsiteX7" fmla="*/ 5420678 w 10477689"/>
              <a:gd name="connsiteY7" fmla="*/ 1102735 h 4399660"/>
              <a:gd name="connsiteX8" fmla="*/ 8515116 w 10477689"/>
              <a:gd name="connsiteY8" fmla="*/ 1608824 h 4399660"/>
              <a:gd name="connsiteX9" fmla="*/ 10281022 w 10477689"/>
              <a:gd name="connsiteY9" fmla="*/ 1296608 h 4399660"/>
              <a:gd name="connsiteX10" fmla="*/ 9407196 w 10477689"/>
              <a:gd name="connsiteY10" fmla="*/ 2341710 h 4399660"/>
              <a:gd name="connsiteX11" fmla="*/ 10405733 w 10477689"/>
              <a:gd name="connsiteY11" fmla="*/ 3286300 h 4399660"/>
              <a:gd name="connsiteX12" fmla="*/ 8774057 w 10477689"/>
              <a:gd name="connsiteY12" fmla="*/ 3026921 h 4399660"/>
              <a:gd name="connsiteX13" fmla="*/ 7294112 w 10477689"/>
              <a:gd name="connsiteY13" fmla="*/ 3356417 h 4399660"/>
              <a:gd name="connsiteX14" fmla="*/ 8371725 w 10477689"/>
              <a:gd name="connsiteY14" fmla="*/ 3386094 h 4399660"/>
              <a:gd name="connsiteX15" fmla="*/ 7331145 w 10477689"/>
              <a:gd name="connsiteY15" fmla="*/ 3821467 h 4399660"/>
              <a:gd name="connsiteX16" fmla="*/ 6702063 w 10477689"/>
              <a:gd name="connsiteY16" fmla="*/ 4398733 h 4399660"/>
              <a:gd name="connsiteX17" fmla="*/ 5968902 w 10477689"/>
              <a:gd name="connsiteY17" fmla="*/ 3680066 h 4399660"/>
              <a:gd name="connsiteX18" fmla="*/ 2873996 w 10477689"/>
              <a:gd name="connsiteY18" fmla="*/ 3561211 h 4399660"/>
              <a:gd name="connsiteX19" fmla="*/ 58026 w 10477689"/>
              <a:gd name="connsiteY19" fmla="*/ 2611329 h 4399660"/>
              <a:gd name="connsiteX20" fmla="*/ 916157 w 10477689"/>
              <a:gd name="connsiteY20" fmla="*/ 2449553 h 4399660"/>
              <a:gd name="connsiteX0" fmla="*/ 916157 w 10477689"/>
              <a:gd name="connsiteY0" fmla="*/ 2449553 h 4307892"/>
              <a:gd name="connsiteX1" fmla="*/ 195399 w 10477689"/>
              <a:gd name="connsiteY1" fmla="*/ 2028914 h 4307892"/>
              <a:gd name="connsiteX2" fmla="*/ 2358495 w 10477689"/>
              <a:gd name="connsiteY2" fmla="*/ 1232501 h 4307892"/>
              <a:gd name="connsiteX3" fmla="*/ 4115056 w 10477689"/>
              <a:gd name="connsiteY3" fmla="*/ 998255 h 4307892"/>
              <a:gd name="connsiteX4" fmla="*/ 5539249 w 10477689"/>
              <a:gd name="connsiteY4" fmla="*/ 4541 h 4307892"/>
              <a:gd name="connsiteX5" fmla="*/ 5489356 w 10477689"/>
              <a:gd name="connsiteY5" fmla="*/ 652769 h 4307892"/>
              <a:gd name="connsiteX6" fmla="*/ 5918983 w 10477689"/>
              <a:gd name="connsiteY6" fmla="*/ 1006915 h 4307892"/>
              <a:gd name="connsiteX7" fmla="*/ 5420678 w 10477689"/>
              <a:gd name="connsiteY7" fmla="*/ 1102735 h 4307892"/>
              <a:gd name="connsiteX8" fmla="*/ 8515116 w 10477689"/>
              <a:gd name="connsiteY8" fmla="*/ 1608824 h 4307892"/>
              <a:gd name="connsiteX9" fmla="*/ 10281022 w 10477689"/>
              <a:gd name="connsiteY9" fmla="*/ 1296608 h 4307892"/>
              <a:gd name="connsiteX10" fmla="*/ 9407196 w 10477689"/>
              <a:gd name="connsiteY10" fmla="*/ 2341710 h 4307892"/>
              <a:gd name="connsiteX11" fmla="*/ 10405733 w 10477689"/>
              <a:gd name="connsiteY11" fmla="*/ 3286300 h 4307892"/>
              <a:gd name="connsiteX12" fmla="*/ 8774057 w 10477689"/>
              <a:gd name="connsiteY12" fmla="*/ 3026921 h 4307892"/>
              <a:gd name="connsiteX13" fmla="*/ 7294112 w 10477689"/>
              <a:gd name="connsiteY13" fmla="*/ 3356417 h 4307892"/>
              <a:gd name="connsiteX14" fmla="*/ 8371725 w 10477689"/>
              <a:gd name="connsiteY14" fmla="*/ 3386094 h 4307892"/>
              <a:gd name="connsiteX15" fmla="*/ 7331145 w 10477689"/>
              <a:gd name="connsiteY15" fmla="*/ 3821467 h 4307892"/>
              <a:gd name="connsiteX16" fmla="*/ 6851370 w 10477689"/>
              <a:gd name="connsiteY16" fmla="*/ 4306775 h 4307892"/>
              <a:gd name="connsiteX17" fmla="*/ 5968902 w 10477689"/>
              <a:gd name="connsiteY17" fmla="*/ 3680066 h 4307892"/>
              <a:gd name="connsiteX18" fmla="*/ 2873996 w 10477689"/>
              <a:gd name="connsiteY18" fmla="*/ 3561211 h 4307892"/>
              <a:gd name="connsiteX19" fmla="*/ 58026 w 10477689"/>
              <a:gd name="connsiteY19" fmla="*/ 2611329 h 4307892"/>
              <a:gd name="connsiteX20" fmla="*/ 916157 w 10477689"/>
              <a:gd name="connsiteY20" fmla="*/ 2449553 h 4307892"/>
              <a:gd name="connsiteX0" fmla="*/ 916157 w 10477689"/>
              <a:gd name="connsiteY0" fmla="*/ 2449553 h 4307892"/>
              <a:gd name="connsiteX1" fmla="*/ 195399 w 10477689"/>
              <a:gd name="connsiteY1" fmla="*/ 2028914 h 4307892"/>
              <a:gd name="connsiteX2" fmla="*/ 2358495 w 10477689"/>
              <a:gd name="connsiteY2" fmla="*/ 1232501 h 4307892"/>
              <a:gd name="connsiteX3" fmla="*/ 4015517 w 10477689"/>
              <a:gd name="connsiteY3" fmla="*/ 998254 h 4307892"/>
              <a:gd name="connsiteX4" fmla="*/ 5539249 w 10477689"/>
              <a:gd name="connsiteY4" fmla="*/ 4541 h 4307892"/>
              <a:gd name="connsiteX5" fmla="*/ 5489356 w 10477689"/>
              <a:gd name="connsiteY5" fmla="*/ 652769 h 4307892"/>
              <a:gd name="connsiteX6" fmla="*/ 5918983 w 10477689"/>
              <a:gd name="connsiteY6" fmla="*/ 1006915 h 4307892"/>
              <a:gd name="connsiteX7" fmla="*/ 5420678 w 10477689"/>
              <a:gd name="connsiteY7" fmla="*/ 1102735 h 4307892"/>
              <a:gd name="connsiteX8" fmla="*/ 8515116 w 10477689"/>
              <a:gd name="connsiteY8" fmla="*/ 1608824 h 4307892"/>
              <a:gd name="connsiteX9" fmla="*/ 10281022 w 10477689"/>
              <a:gd name="connsiteY9" fmla="*/ 1296608 h 4307892"/>
              <a:gd name="connsiteX10" fmla="*/ 9407196 w 10477689"/>
              <a:gd name="connsiteY10" fmla="*/ 2341710 h 4307892"/>
              <a:gd name="connsiteX11" fmla="*/ 10405733 w 10477689"/>
              <a:gd name="connsiteY11" fmla="*/ 3286300 h 4307892"/>
              <a:gd name="connsiteX12" fmla="*/ 8774057 w 10477689"/>
              <a:gd name="connsiteY12" fmla="*/ 3026921 h 4307892"/>
              <a:gd name="connsiteX13" fmla="*/ 7294112 w 10477689"/>
              <a:gd name="connsiteY13" fmla="*/ 3356417 h 4307892"/>
              <a:gd name="connsiteX14" fmla="*/ 8371725 w 10477689"/>
              <a:gd name="connsiteY14" fmla="*/ 3386094 h 4307892"/>
              <a:gd name="connsiteX15" fmla="*/ 7331145 w 10477689"/>
              <a:gd name="connsiteY15" fmla="*/ 3821467 h 4307892"/>
              <a:gd name="connsiteX16" fmla="*/ 6851370 w 10477689"/>
              <a:gd name="connsiteY16" fmla="*/ 4306775 h 4307892"/>
              <a:gd name="connsiteX17" fmla="*/ 5968902 w 10477689"/>
              <a:gd name="connsiteY17" fmla="*/ 3680066 h 4307892"/>
              <a:gd name="connsiteX18" fmla="*/ 2873996 w 10477689"/>
              <a:gd name="connsiteY18" fmla="*/ 3561211 h 4307892"/>
              <a:gd name="connsiteX19" fmla="*/ 58026 w 10477689"/>
              <a:gd name="connsiteY19" fmla="*/ 2611329 h 4307892"/>
              <a:gd name="connsiteX20" fmla="*/ 916157 w 10477689"/>
              <a:gd name="connsiteY20" fmla="*/ 2449553 h 4307892"/>
              <a:gd name="connsiteX0" fmla="*/ 916157 w 10477689"/>
              <a:gd name="connsiteY0" fmla="*/ 2276495 h 4134834"/>
              <a:gd name="connsiteX1" fmla="*/ 195399 w 10477689"/>
              <a:gd name="connsiteY1" fmla="*/ 1855856 h 4134834"/>
              <a:gd name="connsiteX2" fmla="*/ 2358495 w 10477689"/>
              <a:gd name="connsiteY2" fmla="*/ 1059443 h 4134834"/>
              <a:gd name="connsiteX3" fmla="*/ 4015517 w 10477689"/>
              <a:gd name="connsiteY3" fmla="*/ 825196 h 4134834"/>
              <a:gd name="connsiteX4" fmla="*/ 5671966 w 10477689"/>
              <a:gd name="connsiteY4" fmla="*/ 6641 h 4134834"/>
              <a:gd name="connsiteX5" fmla="*/ 5489356 w 10477689"/>
              <a:gd name="connsiteY5" fmla="*/ 479711 h 4134834"/>
              <a:gd name="connsiteX6" fmla="*/ 5918983 w 10477689"/>
              <a:gd name="connsiteY6" fmla="*/ 833857 h 4134834"/>
              <a:gd name="connsiteX7" fmla="*/ 5420678 w 10477689"/>
              <a:gd name="connsiteY7" fmla="*/ 929677 h 4134834"/>
              <a:gd name="connsiteX8" fmla="*/ 8515116 w 10477689"/>
              <a:gd name="connsiteY8" fmla="*/ 1435766 h 4134834"/>
              <a:gd name="connsiteX9" fmla="*/ 10281022 w 10477689"/>
              <a:gd name="connsiteY9" fmla="*/ 1123550 h 4134834"/>
              <a:gd name="connsiteX10" fmla="*/ 9407196 w 10477689"/>
              <a:gd name="connsiteY10" fmla="*/ 2168652 h 4134834"/>
              <a:gd name="connsiteX11" fmla="*/ 10405733 w 10477689"/>
              <a:gd name="connsiteY11" fmla="*/ 3113242 h 4134834"/>
              <a:gd name="connsiteX12" fmla="*/ 8774057 w 10477689"/>
              <a:gd name="connsiteY12" fmla="*/ 2853863 h 4134834"/>
              <a:gd name="connsiteX13" fmla="*/ 7294112 w 10477689"/>
              <a:gd name="connsiteY13" fmla="*/ 3183359 h 4134834"/>
              <a:gd name="connsiteX14" fmla="*/ 8371725 w 10477689"/>
              <a:gd name="connsiteY14" fmla="*/ 3213036 h 4134834"/>
              <a:gd name="connsiteX15" fmla="*/ 7331145 w 10477689"/>
              <a:gd name="connsiteY15" fmla="*/ 3648409 h 4134834"/>
              <a:gd name="connsiteX16" fmla="*/ 6851370 w 10477689"/>
              <a:gd name="connsiteY16" fmla="*/ 4133717 h 4134834"/>
              <a:gd name="connsiteX17" fmla="*/ 5968902 w 10477689"/>
              <a:gd name="connsiteY17" fmla="*/ 3507008 h 4134834"/>
              <a:gd name="connsiteX18" fmla="*/ 2873996 w 10477689"/>
              <a:gd name="connsiteY18" fmla="*/ 3388153 h 4134834"/>
              <a:gd name="connsiteX19" fmla="*/ 58026 w 10477689"/>
              <a:gd name="connsiteY19" fmla="*/ 2438271 h 4134834"/>
              <a:gd name="connsiteX20" fmla="*/ 916157 w 10477689"/>
              <a:gd name="connsiteY20" fmla="*/ 2276495 h 4134834"/>
              <a:gd name="connsiteX0" fmla="*/ 916157 w 10477689"/>
              <a:gd name="connsiteY0" fmla="*/ 2276495 h 4134834"/>
              <a:gd name="connsiteX1" fmla="*/ 195399 w 10477689"/>
              <a:gd name="connsiteY1" fmla="*/ 1855856 h 4134834"/>
              <a:gd name="connsiteX2" fmla="*/ 2358495 w 10477689"/>
              <a:gd name="connsiteY2" fmla="*/ 1059443 h 4134834"/>
              <a:gd name="connsiteX3" fmla="*/ 4015517 w 10477689"/>
              <a:gd name="connsiteY3" fmla="*/ 825196 h 4134834"/>
              <a:gd name="connsiteX4" fmla="*/ 5671966 w 10477689"/>
              <a:gd name="connsiteY4" fmla="*/ 6641 h 4134834"/>
              <a:gd name="connsiteX5" fmla="*/ 5489356 w 10477689"/>
              <a:gd name="connsiteY5" fmla="*/ 479711 h 4134834"/>
              <a:gd name="connsiteX6" fmla="*/ 6217598 w 10477689"/>
              <a:gd name="connsiteY6" fmla="*/ 886405 h 4134834"/>
              <a:gd name="connsiteX7" fmla="*/ 5420678 w 10477689"/>
              <a:gd name="connsiteY7" fmla="*/ 929677 h 4134834"/>
              <a:gd name="connsiteX8" fmla="*/ 8515116 w 10477689"/>
              <a:gd name="connsiteY8" fmla="*/ 1435766 h 4134834"/>
              <a:gd name="connsiteX9" fmla="*/ 10281022 w 10477689"/>
              <a:gd name="connsiteY9" fmla="*/ 1123550 h 4134834"/>
              <a:gd name="connsiteX10" fmla="*/ 9407196 w 10477689"/>
              <a:gd name="connsiteY10" fmla="*/ 2168652 h 4134834"/>
              <a:gd name="connsiteX11" fmla="*/ 10405733 w 10477689"/>
              <a:gd name="connsiteY11" fmla="*/ 3113242 h 4134834"/>
              <a:gd name="connsiteX12" fmla="*/ 8774057 w 10477689"/>
              <a:gd name="connsiteY12" fmla="*/ 2853863 h 4134834"/>
              <a:gd name="connsiteX13" fmla="*/ 7294112 w 10477689"/>
              <a:gd name="connsiteY13" fmla="*/ 3183359 h 4134834"/>
              <a:gd name="connsiteX14" fmla="*/ 8371725 w 10477689"/>
              <a:gd name="connsiteY14" fmla="*/ 3213036 h 4134834"/>
              <a:gd name="connsiteX15" fmla="*/ 7331145 w 10477689"/>
              <a:gd name="connsiteY15" fmla="*/ 3648409 h 4134834"/>
              <a:gd name="connsiteX16" fmla="*/ 6851370 w 10477689"/>
              <a:gd name="connsiteY16" fmla="*/ 4133717 h 4134834"/>
              <a:gd name="connsiteX17" fmla="*/ 5968902 w 10477689"/>
              <a:gd name="connsiteY17" fmla="*/ 3507008 h 4134834"/>
              <a:gd name="connsiteX18" fmla="*/ 2873996 w 10477689"/>
              <a:gd name="connsiteY18" fmla="*/ 3388153 h 4134834"/>
              <a:gd name="connsiteX19" fmla="*/ 58026 w 10477689"/>
              <a:gd name="connsiteY19" fmla="*/ 2438271 h 4134834"/>
              <a:gd name="connsiteX20" fmla="*/ 916157 w 10477689"/>
              <a:gd name="connsiteY20" fmla="*/ 2276495 h 4134834"/>
              <a:gd name="connsiteX0" fmla="*/ 916157 w 10477689"/>
              <a:gd name="connsiteY0" fmla="*/ 2274892 h 4133231"/>
              <a:gd name="connsiteX1" fmla="*/ 195399 w 10477689"/>
              <a:gd name="connsiteY1" fmla="*/ 1854253 h 4133231"/>
              <a:gd name="connsiteX2" fmla="*/ 2358495 w 10477689"/>
              <a:gd name="connsiteY2" fmla="*/ 1057840 h 4133231"/>
              <a:gd name="connsiteX3" fmla="*/ 4015517 w 10477689"/>
              <a:gd name="connsiteY3" fmla="*/ 823593 h 4133231"/>
              <a:gd name="connsiteX4" fmla="*/ 5671966 w 10477689"/>
              <a:gd name="connsiteY4" fmla="*/ 5038 h 4133231"/>
              <a:gd name="connsiteX5" fmla="*/ 5721611 w 10477689"/>
              <a:gd name="connsiteY5" fmla="*/ 513140 h 4133231"/>
              <a:gd name="connsiteX6" fmla="*/ 6217598 w 10477689"/>
              <a:gd name="connsiteY6" fmla="*/ 884802 h 4133231"/>
              <a:gd name="connsiteX7" fmla="*/ 5420678 w 10477689"/>
              <a:gd name="connsiteY7" fmla="*/ 928074 h 4133231"/>
              <a:gd name="connsiteX8" fmla="*/ 8515116 w 10477689"/>
              <a:gd name="connsiteY8" fmla="*/ 1434163 h 4133231"/>
              <a:gd name="connsiteX9" fmla="*/ 10281022 w 10477689"/>
              <a:gd name="connsiteY9" fmla="*/ 1121947 h 4133231"/>
              <a:gd name="connsiteX10" fmla="*/ 9407196 w 10477689"/>
              <a:gd name="connsiteY10" fmla="*/ 2167049 h 4133231"/>
              <a:gd name="connsiteX11" fmla="*/ 10405733 w 10477689"/>
              <a:gd name="connsiteY11" fmla="*/ 3111639 h 4133231"/>
              <a:gd name="connsiteX12" fmla="*/ 8774057 w 10477689"/>
              <a:gd name="connsiteY12" fmla="*/ 2852260 h 4133231"/>
              <a:gd name="connsiteX13" fmla="*/ 7294112 w 10477689"/>
              <a:gd name="connsiteY13" fmla="*/ 3181756 h 4133231"/>
              <a:gd name="connsiteX14" fmla="*/ 8371725 w 10477689"/>
              <a:gd name="connsiteY14" fmla="*/ 3211433 h 4133231"/>
              <a:gd name="connsiteX15" fmla="*/ 7331145 w 10477689"/>
              <a:gd name="connsiteY15" fmla="*/ 3646806 h 4133231"/>
              <a:gd name="connsiteX16" fmla="*/ 6851370 w 10477689"/>
              <a:gd name="connsiteY16" fmla="*/ 4132114 h 4133231"/>
              <a:gd name="connsiteX17" fmla="*/ 5968902 w 10477689"/>
              <a:gd name="connsiteY17" fmla="*/ 3505405 h 4133231"/>
              <a:gd name="connsiteX18" fmla="*/ 2873996 w 10477689"/>
              <a:gd name="connsiteY18" fmla="*/ 3386550 h 4133231"/>
              <a:gd name="connsiteX19" fmla="*/ 58026 w 10477689"/>
              <a:gd name="connsiteY19" fmla="*/ 2436668 h 4133231"/>
              <a:gd name="connsiteX20" fmla="*/ 916157 w 10477689"/>
              <a:gd name="connsiteY20" fmla="*/ 2274892 h 4133231"/>
              <a:gd name="connsiteX0" fmla="*/ 916157 w 10477689"/>
              <a:gd name="connsiteY0" fmla="*/ 2197285 h 4055624"/>
              <a:gd name="connsiteX1" fmla="*/ 195399 w 10477689"/>
              <a:gd name="connsiteY1" fmla="*/ 1776646 h 4055624"/>
              <a:gd name="connsiteX2" fmla="*/ 2358495 w 10477689"/>
              <a:gd name="connsiteY2" fmla="*/ 980233 h 4055624"/>
              <a:gd name="connsiteX3" fmla="*/ 4015517 w 10477689"/>
              <a:gd name="connsiteY3" fmla="*/ 745986 h 4055624"/>
              <a:gd name="connsiteX4" fmla="*/ 5647082 w 10477689"/>
              <a:gd name="connsiteY4" fmla="*/ 6251 h 4055624"/>
              <a:gd name="connsiteX5" fmla="*/ 5721611 w 10477689"/>
              <a:gd name="connsiteY5" fmla="*/ 435533 h 4055624"/>
              <a:gd name="connsiteX6" fmla="*/ 6217598 w 10477689"/>
              <a:gd name="connsiteY6" fmla="*/ 807195 h 4055624"/>
              <a:gd name="connsiteX7" fmla="*/ 5420678 w 10477689"/>
              <a:gd name="connsiteY7" fmla="*/ 850467 h 4055624"/>
              <a:gd name="connsiteX8" fmla="*/ 8515116 w 10477689"/>
              <a:gd name="connsiteY8" fmla="*/ 1356556 h 4055624"/>
              <a:gd name="connsiteX9" fmla="*/ 10281022 w 10477689"/>
              <a:gd name="connsiteY9" fmla="*/ 1044340 h 4055624"/>
              <a:gd name="connsiteX10" fmla="*/ 9407196 w 10477689"/>
              <a:gd name="connsiteY10" fmla="*/ 2089442 h 4055624"/>
              <a:gd name="connsiteX11" fmla="*/ 10405733 w 10477689"/>
              <a:gd name="connsiteY11" fmla="*/ 3034032 h 4055624"/>
              <a:gd name="connsiteX12" fmla="*/ 8774057 w 10477689"/>
              <a:gd name="connsiteY12" fmla="*/ 2774653 h 4055624"/>
              <a:gd name="connsiteX13" fmla="*/ 7294112 w 10477689"/>
              <a:gd name="connsiteY13" fmla="*/ 3104149 h 4055624"/>
              <a:gd name="connsiteX14" fmla="*/ 8371725 w 10477689"/>
              <a:gd name="connsiteY14" fmla="*/ 3133826 h 4055624"/>
              <a:gd name="connsiteX15" fmla="*/ 7331145 w 10477689"/>
              <a:gd name="connsiteY15" fmla="*/ 3569199 h 4055624"/>
              <a:gd name="connsiteX16" fmla="*/ 6851370 w 10477689"/>
              <a:gd name="connsiteY16" fmla="*/ 4054507 h 4055624"/>
              <a:gd name="connsiteX17" fmla="*/ 5968902 w 10477689"/>
              <a:gd name="connsiteY17" fmla="*/ 3427798 h 4055624"/>
              <a:gd name="connsiteX18" fmla="*/ 2873996 w 10477689"/>
              <a:gd name="connsiteY18" fmla="*/ 3308943 h 4055624"/>
              <a:gd name="connsiteX19" fmla="*/ 58026 w 10477689"/>
              <a:gd name="connsiteY19" fmla="*/ 2359061 h 4055624"/>
              <a:gd name="connsiteX20" fmla="*/ 916157 w 10477689"/>
              <a:gd name="connsiteY20" fmla="*/ 2197285 h 4055624"/>
              <a:gd name="connsiteX0" fmla="*/ 916157 w 10477689"/>
              <a:gd name="connsiteY0" fmla="*/ 2195475 h 4053814"/>
              <a:gd name="connsiteX1" fmla="*/ 195399 w 10477689"/>
              <a:gd name="connsiteY1" fmla="*/ 1774836 h 4053814"/>
              <a:gd name="connsiteX2" fmla="*/ 2358495 w 10477689"/>
              <a:gd name="connsiteY2" fmla="*/ 978423 h 4053814"/>
              <a:gd name="connsiteX3" fmla="*/ 4015517 w 10477689"/>
              <a:gd name="connsiteY3" fmla="*/ 744176 h 4053814"/>
              <a:gd name="connsiteX4" fmla="*/ 5647082 w 10477689"/>
              <a:gd name="connsiteY4" fmla="*/ 4441 h 4053814"/>
              <a:gd name="connsiteX5" fmla="*/ 5721611 w 10477689"/>
              <a:gd name="connsiteY5" fmla="*/ 433723 h 4053814"/>
              <a:gd name="connsiteX6" fmla="*/ 6217598 w 10477689"/>
              <a:gd name="connsiteY6" fmla="*/ 805385 h 4053814"/>
              <a:gd name="connsiteX7" fmla="*/ 5420678 w 10477689"/>
              <a:gd name="connsiteY7" fmla="*/ 848657 h 4053814"/>
              <a:gd name="connsiteX8" fmla="*/ 8515116 w 10477689"/>
              <a:gd name="connsiteY8" fmla="*/ 1354746 h 4053814"/>
              <a:gd name="connsiteX9" fmla="*/ 10281022 w 10477689"/>
              <a:gd name="connsiteY9" fmla="*/ 1042530 h 4053814"/>
              <a:gd name="connsiteX10" fmla="*/ 9407196 w 10477689"/>
              <a:gd name="connsiteY10" fmla="*/ 2087632 h 4053814"/>
              <a:gd name="connsiteX11" fmla="*/ 10405733 w 10477689"/>
              <a:gd name="connsiteY11" fmla="*/ 3032222 h 4053814"/>
              <a:gd name="connsiteX12" fmla="*/ 8774057 w 10477689"/>
              <a:gd name="connsiteY12" fmla="*/ 2772843 h 4053814"/>
              <a:gd name="connsiteX13" fmla="*/ 7294112 w 10477689"/>
              <a:gd name="connsiteY13" fmla="*/ 3102339 h 4053814"/>
              <a:gd name="connsiteX14" fmla="*/ 8371725 w 10477689"/>
              <a:gd name="connsiteY14" fmla="*/ 3132016 h 4053814"/>
              <a:gd name="connsiteX15" fmla="*/ 7331145 w 10477689"/>
              <a:gd name="connsiteY15" fmla="*/ 3567389 h 4053814"/>
              <a:gd name="connsiteX16" fmla="*/ 6851370 w 10477689"/>
              <a:gd name="connsiteY16" fmla="*/ 4052697 h 4053814"/>
              <a:gd name="connsiteX17" fmla="*/ 5968902 w 10477689"/>
              <a:gd name="connsiteY17" fmla="*/ 3425988 h 4053814"/>
              <a:gd name="connsiteX18" fmla="*/ 2873996 w 10477689"/>
              <a:gd name="connsiteY18" fmla="*/ 3307133 h 4053814"/>
              <a:gd name="connsiteX19" fmla="*/ 58026 w 10477689"/>
              <a:gd name="connsiteY19" fmla="*/ 2357251 h 4053814"/>
              <a:gd name="connsiteX20" fmla="*/ 916157 w 10477689"/>
              <a:gd name="connsiteY20" fmla="*/ 2195475 h 4053814"/>
              <a:gd name="connsiteX0" fmla="*/ 916157 w 10477689"/>
              <a:gd name="connsiteY0" fmla="*/ 2192475 h 4050814"/>
              <a:gd name="connsiteX1" fmla="*/ 195399 w 10477689"/>
              <a:gd name="connsiteY1" fmla="*/ 1771836 h 4050814"/>
              <a:gd name="connsiteX2" fmla="*/ 2358495 w 10477689"/>
              <a:gd name="connsiteY2" fmla="*/ 975423 h 4050814"/>
              <a:gd name="connsiteX3" fmla="*/ 4015517 w 10477689"/>
              <a:gd name="connsiteY3" fmla="*/ 741176 h 4050814"/>
              <a:gd name="connsiteX4" fmla="*/ 5647082 w 10477689"/>
              <a:gd name="connsiteY4" fmla="*/ 1441 h 4050814"/>
              <a:gd name="connsiteX5" fmla="*/ 5721611 w 10477689"/>
              <a:gd name="connsiteY5" fmla="*/ 430723 h 4050814"/>
              <a:gd name="connsiteX6" fmla="*/ 6217598 w 10477689"/>
              <a:gd name="connsiteY6" fmla="*/ 802385 h 4050814"/>
              <a:gd name="connsiteX7" fmla="*/ 5420678 w 10477689"/>
              <a:gd name="connsiteY7" fmla="*/ 845657 h 4050814"/>
              <a:gd name="connsiteX8" fmla="*/ 8515116 w 10477689"/>
              <a:gd name="connsiteY8" fmla="*/ 1351746 h 4050814"/>
              <a:gd name="connsiteX9" fmla="*/ 10281022 w 10477689"/>
              <a:gd name="connsiteY9" fmla="*/ 1039530 h 4050814"/>
              <a:gd name="connsiteX10" fmla="*/ 9407196 w 10477689"/>
              <a:gd name="connsiteY10" fmla="*/ 2084632 h 4050814"/>
              <a:gd name="connsiteX11" fmla="*/ 10405733 w 10477689"/>
              <a:gd name="connsiteY11" fmla="*/ 3029222 h 4050814"/>
              <a:gd name="connsiteX12" fmla="*/ 8774057 w 10477689"/>
              <a:gd name="connsiteY12" fmla="*/ 2769843 h 4050814"/>
              <a:gd name="connsiteX13" fmla="*/ 7294112 w 10477689"/>
              <a:gd name="connsiteY13" fmla="*/ 3099339 h 4050814"/>
              <a:gd name="connsiteX14" fmla="*/ 8371725 w 10477689"/>
              <a:gd name="connsiteY14" fmla="*/ 3129016 h 4050814"/>
              <a:gd name="connsiteX15" fmla="*/ 7331145 w 10477689"/>
              <a:gd name="connsiteY15" fmla="*/ 3564389 h 4050814"/>
              <a:gd name="connsiteX16" fmla="*/ 6851370 w 10477689"/>
              <a:gd name="connsiteY16" fmla="*/ 4049697 h 4050814"/>
              <a:gd name="connsiteX17" fmla="*/ 5968902 w 10477689"/>
              <a:gd name="connsiteY17" fmla="*/ 3422988 h 4050814"/>
              <a:gd name="connsiteX18" fmla="*/ 2873996 w 10477689"/>
              <a:gd name="connsiteY18" fmla="*/ 3304133 h 4050814"/>
              <a:gd name="connsiteX19" fmla="*/ 58026 w 10477689"/>
              <a:gd name="connsiteY19" fmla="*/ 2354251 h 4050814"/>
              <a:gd name="connsiteX20" fmla="*/ 916157 w 10477689"/>
              <a:gd name="connsiteY20" fmla="*/ 2192475 h 4050814"/>
              <a:gd name="connsiteX0" fmla="*/ 916157 w 10477689"/>
              <a:gd name="connsiteY0" fmla="*/ 2196568 h 4054907"/>
              <a:gd name="connsiteX1" fmla="*/ 195399 w 10477689"/>
              <a:gd name="connsiteY1" fmla="*/ 1775929 h 4054907"/>
              <a:gd name="connsiteX2" fmla="*/ 2358495 w 10477689"/>
              <a:gd name="connsiteY2" fmla="*/ 979516 h 4054907"/>
              <a:gd name="connsiteX3" fmla="*/ 4015517 w 10477689"/>
              <a:gd name="connsiteY3" fmla="*/ 745269 h 4054907"/>
              <a:gd name="connsiteX4" fmla="*/ 5647082 w 10477689"/>
              <a:gd name="connsiteY4" fmla="*/ 5534 h 4054907"/>
              <a:gd name="connsiteX5" fmla="*/ 5721611 w 10477689"/>
              <a:gd name="connsiteY5" fmla="*/ 434816 h 4054907"/>
              <a:gd name="connsiteX6" fmla="*/ 6217598 w 10477689"/>
              <a:gd name="connsiteY6" fmla="*/ 806478 h 4054907"/>
              <a:gd name="connsiteX7" fmla="*/ 5420678 w 10477689"/>
              <a:gd name="connsiteY7" fmla="*/ 849750 h 4054907"/>
              <a:gd name="connsiteX8" fmla="*/ 8515116 w 10477689"/>
              <a:gd name="connsiteY8" fmla="*/ 1355839 h 4054907"/>
              <a:gd name="connsiteX9" fmla="*/ 10281022 w 10477689"/>
              <a:gd name="connsiteY9" fmla="*/ 1043623 h 4054907"/>
              <a:gd name="connsiteX10" fmla="*/ 9407196 w 10477689"/>
              <a:gd name="connsiteY10" fmla="*/ 2088725 h 4054907"/>
              <a:gd name="connsiteX11" fmla="*/ 10405733 w 10477689"/>
              <a:gd name="connsiteY11" fmla="*/ 3033315 h 4054907"/>
              <a:gd name="connsiteX12" fmla="*/ 8774057 w 10477689"/>
              <a:gd name="connsiteY12" fmla="*/ 2773936 h 4054907"/>
              <a:gd name="connsiteX13" fmla="*/ 7294112 w 10477689"/>
              <a:gd name="connsiteY13" fmla="*/ 3103432 h 4054907"/>
              <a:gd name="connsiteX14" fmla="*/ 8371725 w 10477689"/>
              <a:gd name="connsiteY14" fmla="*/ 3133109 h 4054907"/>
              <a:gd name="connsiteX15" fmla="*/ 7331145 w 10477689"/>
              <a:gd name="connsiteY15" fmla="*/ 3568482 h 4054907"/>
              <a:gd name="connsiteX16" fmla="*/ 6851370 w 10477689"/>
              <a:gd name="connsiteY16" fmla="*/ 4053790 h 4054907"/>
              <a:gd name="connsiteX17" fmla="*/ 5968902 w 10477689"/>
              <a:gd name="connsiteY17" fmla="*/ 3427081 h 4054907"/>
              <a:gd name="connsiteX18" fmla="*/ 2873996 w 10477689"/>
              <a:gd name="connsiteY18" fmla="*/ 3308226 h 4054907"/>
              <a:gd name="connsiteX19" fmla="*/ 58026 w 10477689"/>
              <a:gd name="connsiteY19" fmla="*/ 2358344 h 4054907"/>
              <a:gd name="connsiteX20" fmla="*/ 916157 w 10477689"/>
              <a:gd name="connsiteY20" fmla="*/ 2196568 h 405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477689" h="4054907">
                <a:moveTo>
                  <a:pt x="916157" y="2196568"/>
                </a:moveTo>
                <a:cubicBezTo>
                  <a:pt x="945654" y="2134297"/>
                  <a:pt x="-44991" y="1978771"/>
                  <a:pt x="195399" y="1775929"/>
                </a:cubicBezTo>
                <a:cubicBezTo>
                  <a:pt x="435789" y="1573087"/>
                  <a:pt x="1721809" y="1151293"/>
                  <a:pt x="2358495" y="979516"/>
                </a:cubicBezTo>
                <a:cubicBezTo>
                  <a:pt x="2995181" y="807739"/>
                  <a:pt x="3467419" y="907599"/>
                  <a:pt x="4015517" y="745269"/>
                </a:cubicBezTo>
                <a:cubicBezTo>
                  <a:pt x="4563615" y="582939"/>
                  <a:pt x="5057560" y="61481"/>
                  <a:pt x="5647082" y="5534"/>
                </a:cubicBezTo>
                <a:cubicBezTo>
                  <a:pt x="6155147" y="-42683"/>
                  <a:pt x="5712721" y="234416"/>
                  <a:pt x="5721611" y="434816"/>
                </a:cubicBezTo>
                <a:cubicBezTo>
                  <a:pt x="5721611" y="633100"/>
                  <a:pt x="6267754" y="737322"/>
                  <a:pt x="6217598" y="806478"/>
                </a:cubicBezTo>
                <a:cubicBezTo>
                  <a:pt x="6167442" y="875634"/>
                  <a:pt x="5686504" y="798759"/>
                  <a:pt x="5420678" y="849750"/>
                </a:cubicBezTo>
                <a:cubicBezTo>
                  <a:pt x="7299459" y="1143734"/>
                  <a:pt x="7705059" y="1323527"/>
                  <a:pt x="8515116" y="1355839"/>
                </a:cubicBezTo>
                <a:cubicBezTo>
                  <a:pt x="9325173" y="1388151"/>
                  <a:pt x="10137970" y="914929"/>
                  <a:pt x="10281022" y="1043623"/>
                </a:cubicBezTo>
                <a:cubicBezTo>
                  <a:pt x="10728317" y="1446024"/>
                  <a:pt x="9415497" y="1916699"/>
                  <a:pt x="9407196" y="2088725"/>
                </a:cubicBezTo>
                <a:cubicBezTo>
                  <a:pt x="9399170" y="2255048"/>
                  <a:pt x="10806936" y="2562245"/>
                  <a:pt x="10405733" y="3033315"/>
                </a:cubicBezTo>
                <a:cubicBezTo>
                  <a:pt x="10179630" y="3298792"/>
                  <a:pt x="9292660" y="2762250"/>
                  <a:pt x="8774057" y="2773936"/>
                </a:cubicBezTo>
                <a:cubicBezTo>
                  <a:pt x="8255454" y="2785622"/>
                  <a:pt x="7760701" y="3015108"/>
                  <a:pt x="7294112" y="3103432"/>
                </a:cubicBezTo>
                <a:cubicBezTo>
                  <a:pt x="7259699" y="3123096"/>
                  <a:pt x="8365553" y="3055601"/>
                  <a:pt x="8371725" y="3133109"/>
                </a:cubicBezTo>
                <a:cubicBezTo>
                  <a:pt x="8377897" y="3210617"/>
                  <a:pt x="7584538" y="3415035"/>
                  <a:pt x="7331145" y="3568482"/>
                </a:cubicBezTo>
                <a:cubicBezTo>
                  <a:pt x="7077753" y="3721929"/>
                  <a:pt x="7078410" y="4077357"/>
                  <a:pt x="6851370" y="4053790"/>
                </a:cubicBezTo>
                <a:cubicBezTo>
                  <a:pt x="6624330" y="4030223"/>
                  <a:pt x="6274071" y="3698144"/>
                  <a:pt x="5968902" y="3427081"/>
                </a:cubicBezTo>
                <a:cubicBezTo>
                  <a:pt x="4794717" y="3556181"/>
                  <a:pt x="3859142" y="3486349"/>
                  <a:pt x="2873996" y="3308226"/>
                </a:cubicBezTo>
                <a:cubicBezTo>
                  <a:pt x="1888850" y="3130103"/>
                  <a:pt x="384332" y="2543620"/>
                  <a:pt x="58026" y="2358344"/>
                </a:cubicBezTo>
                <a:cubicBezTo>
                  <a:pt x="-268280" y="2173068"/>
                  <a:pt x="886660" y="2258839"/>
                  <a:pt x="916157" y="219656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D1AF07-6114-1CCE-7F8F-4A8A58B0501B}"/>
              </a:ext>
            </a:extLst>
          </p:cNvPr>
          <p:cNvGrpSpPr/>
          <p:nvPr/>
        </p:nvGrpSpPr>
        <p:grpSpPr>
          <a:xfrm rot="16200000">
            <a:off x="1020901" y="930612"/>
            <a:ext cx="392538" cy="958645"/>
            <a:chOff x="858649" y="2596511"/>
            <a:chExt cx="392538" cy="95864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4F1CBB-9B9C-8BCE-2E2B-8624E5365516}"/>
                </a:ext>
              </a:extLst>
            </p:cNvPr>
            <p:cNvSpPr/>
            <p:nvPr/>
          </p:nvSpPr>
          <p:spPr>
            <a:xfrm>
              <a:off x="1111180" y="2596511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8651ED5-D145-C01A-0A50-DF8CC02BE27D}"/>
                </a:ext>
              </a:extLst>
            </p:cNvPr>
            <p:cNvSpPr/>
            <p:nvPr/>
          </p:nvSpPr>
          <p:spPr>
            <a:xfrm>
              <a:off x="858649" y="2599205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D6369C-FE3D-875C-47ED-9B378D3E85CA}"/>
              </a:ext>
            </a:extLst>
          </p:cNvPr>
          <p:cNvSpPr/>
          <p:nvPr/>
        </p:nvSpPr>
        <p:spPr>
          <a:xfrm rot="5400000">
            <a:off x="7944606" y="568967"/>
            <a:ext cx="1597283" cy="1362066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2733"/>
              <a:gd name="connsiteX1" fmla="*/ 197057 w 11553832"/>
              <a:gd name="connsiteY1" fmla="*/ 2179004 h 4432733"/>
              <a:gd name="connsiteX2" fmla="*/ 2360153 w 11553832"/>
              <a:gd name="connsiteY2" fmla="*/ 1382591 h 4432733"/>
              <a:gd name="connsiteX3" fmla="*/ 4946201 w 11553832"/>
              <a:gd name="connsiteY3" fmla="*/ 999461 h 4432733"/>
              <a:gd name="connsiteX4" fmla="*/ 6586058 w 11553832"/>
              <a:gd name="connsiteY4" fmla="*/ 5748 h 4432733"/>
              <a:gd name="connsiteX5" fmla="*/ 6569343 w 11553832"/>
              <a:gd name="connsiteY5" fmla="*/ 610186 h 4432733"/>
              <a:gd name="connsiteX6" fmla="*/ 6700358 w 11553832"/>
              <a:gd name="connsiteY6" fmla="*/ 1218311 h 4432733"/>
              <a:gd name="connsiteX7" fmla="*/ 6085924 w 11553832"/>
              <a:gd name="connsiteY7" fmla="*/ 1270340 h 4432733"/>
              <a:gd name="connsiteX8" fmla="*/ 9014462 w 11553832"/>
              <a:gd name="connsiteY8" fmla="*/ 1907798 h 4432733"/>
              <a:gd name="connsiteX9" fmla="*/ 10914218 w 11553832"/>
              <a:gd name="connsiteY9" fmla="*/ 1146617 h 4432733"/>
              <a:gd name="connsiteX10" fmla="*/ 11543482 w 11553832"/>
              <a:gd name="connsiteY10" fmla="*/ 1087624 h 4432733"/>
              <a:gd name="connsiteX11" fmla="*/ 11256381 w 11553832"/>
              <a:gd name="connsiteY11" fmla="*/ 1700337 h 4432733"/>
              <a:gd name="connsiteX12" fmla="*/ 10619906 w 11553832"/>
              <a:gd name="connsiteY12" fmla="*/ 2535588 h 4432733"/>
              <a:gd name="connsiteX13" fmla="*/ 11386166 w 11553832"/>
              <a:gd name="connsiteY13" fmla="*/ 3988140 h 4432733"/>
              <a:gd name="connsiteX14" fmla="*/ 8908437 w 11553832"/>
              <a:gd name="connsiteY14" fmla="*/ 2896759 h 4432733"/>
              <a:gd name="connsiteX15" fmla="*/ 8249676 w 11553832"/>
              <a:gd name="connsiteY15" fmla="*/ 2906591 h 4432733"/>
              <a:gd name="connsiteX16" fmla="*/ 8696880 w 11553832"/>
              <a:gd name="connsiteY16" fmla="*/ 2953786 h 4432733"/>
              <a:gd name="connsiteX17" fmla="*/ 7979781 w 11553832"/>
              <a:gd name="connsiteY17" fmla="*/ 3669411 h 4432733"/>
              <a:gd name="connsiteX18" fmla="*/ 7964541 w 11553832"/>
              <a:gd name="connsiteY18" fmla="*/ 4430591 h 4432733"/>
              <a:gd name="connsiteX19" fmla="*/ 5937382 w 11553832"/>
              <a:gd name="connsiteY19" fmla="*/ 3860809 h 4432733"/>
              <a:gd name="connsiteX20" fmla="*/ 3207448 w 11553832"/>
              <a:gd name="connsiteY20" fmla="*/ 4236773 h 4432733"/>
              <a:gd name="connsiteX21" fmla="*/ 9916 w 11553832"/>
              <a:gd name="connsiteY21" fmla="*/ 2542470 h 4432733"/>
              <a:gd name="connsiteX22" fmla="*/ 403534 w 11553832"/>
              <a:gd name="connsiteY22" fmla="*/ 2582127 h 4432733"/>
              <a:gd name="connsiteX0" fmla="*/ 403534 w 11553832"/>
              <a:gd name="connsiteY0" fmla="*/ 2582127 h 4546072"/>
              <a:gd name="connsiteX1" fmla="*/ 197057 w 11553832"/>
              <a:gd name="connsiteY1" fmla="*/ 2179004 h 4546072"/>
              <a:gd name="connsiteX2" fmla="*/ 2360153 w 11553832"/>
              <a:gd name="connsiteY2" fmla="*/ 1382591 h 4546072"/>
              <a:gd name="connsiteX3" fmla="*/ 4946201 w 11553832"/>
              <a:gd name="connsiteY3" fmla="*/ 999461 h 4546072"/>
              <a:gd name="connsiteX4" fmla="*/ 6586058 w 11553832"/>
              <a:gd name="connsiteY4" fmla="*/ 5748 h 4546072"/>
              <a:gd name="connsiteX5" fmla="*/ 6569343 w 11553832"/>
              <a:gd name="connsiteY5" fmla="*/ 610186 h 4546072"/>
              <a:gd name="connsiteX6" fmla="*/ 6700358 w 11553832"/>
              <a:gd name="connsiteY6" fmla="*/ 1218311 h 4546072"/>
              <a:gd name="connsiteX7" fmla="*/ 6085924 w 11553832"/>
              <a:gd name="connsiteY7" fmla="*/ 1270340 h 4546072"/>
              <a:gd name="connsiteX8" fmla="*/ 9014462 w 11553832"/>
              <a:gd name="connsiteY8" fmla="*/ 1907798 h 4546072"/>
              <a:gd name="connsiteX9" fmla="*/ 10914218 w 11553832"/>
              <a:gd name="connsiteY9" fmla="*/ 1146617 h 4546072"/>
              <a:gd name="connsiteX10" fmla="*/ 11543482 w 11553832"/>
              <a:gd name="connsiteY10" fmla="*/ 1087624 h 4546072"/>
              <a:gd name="connsiteX11" fmla="*/ 11256381 w 11553832"/>
              <a:gd name="connsiteY11" fmla="*/ 1700337 h 4546072"/>
              <a:gd name="connsiteX12" fmla="*/ 10619906 w 11553832"/>
              <a:gd name="connsiteY12" fmla="*/ 2535588 h 4546072"/>
              <a:gd name="connsiteX13" fmla="*/ 11386166 w 11553832"/>
              <a:gd name="connsiteY13" fmla="*/ 3988140 h 4546072"/>
              <a:gd name="connsiteX14" fmla="*/ 8908437 w 11553832"/>
              <a:gd name="connsiteY14" fmla="*/ 2896759 h 4546072"/>
              <a:gd name="connsiteX15" fmla="*/ 8249676 w 11553832"/>
              <a:gd name="connsiteY15" fmla="*/ 2906591 h 4546072"/>
              <a:gd name="connsiteX16" fmla="*/ 8696880 w 11553832"/>
              <a:gd name="connsiteY16" fmla="*/ 2953786 h 4546072"/>
              <a:gd name="connsiteX17" fmla="*/ 7979781 w 11553832"/>
              <a:gd name="connsiteY17" fmla="*/ 3669411 h 4546072"/>
              <a:gd name="connsiteX18" fmla="*/ 7018926 w 11553832"/>
              <a:gd name="connsiteY18" fmla="*/ 4544444 h 4546072"/>
              <a:gd name="connsiteX19" fmla="*/ 5937382 w 11553832"/>
              <a:gd name="connsiteY19" fmla="*/ 3860809 h 4546072"/>
              <a:gd name="connsiteX20" fmla="*/ 3207448 w 11553832"/>
              <a:gd name="connsiteY20" fmla="*/ 4236773 h 4546072"/>
              <a:gd name="connsiteX21" fmla="*/ 9916 w 11553832"/>
              <a:gd name="connsiteY21" fmla="*/ 2542470 h 4546072"/>
              <a:gd name="connsiteX22" fmla="*/ 403534 w 11553832"/>
              <a:gd name="connsiteY22" fmla="*/ 2582127 h 4546072"/>
              <a:gd name="connsiteX0" fmla="*/ 403534 w 11553832"/>
              <a:gd name="connsiteY0" fmla="*/ 2582127 h 4544551"/>
              <a:gd name="connsiteX1" fmla="*/ 197057 w 11553832"/>
              <a:gd name="connsiteY1" fmla="*/ 2179004 h 4544551"/>
              <a:gd name="connsiteX2" fmla="*/ 2360153 w 11553832"/>
              <a:gd name="connsiteY2" fmla="*/ 1382591 h 4544551"/>
              <a:gd name="connsiteX3" fmla="*/ 4946201 w 11553832"/>
              <a:gd name="connsiteY3" fmla="*/ 999461 h 4544551"/>
              <a:gd name="connsiteX4" fmla="*/ 6586058 w 11553832"/>
              <a:gd name="connsiteY4" fmla="*/ 5748 h 4544551"/>
              <a:gd name="connsiteX5" fmla="*/ 6569343 w 11553832"/>
              <a:gd name="connsiteY5" fmla="*/ 610186 h 4544551"/>
              <a:gd name="connsiteX6" fmla="*/ 6700358 w 11553832"/>
              <a:gd name="connsiteY6" fmla="*/ 1218311 h 4544551"/>
              <a:gd name="connsiteX7" fmla="*/ 6085924 w 11553832"/>
              <a:gd name="connsiteY7" fmla="*/ 1270340 h 4544551"/>
              <a:gd name="connsiteX8" fmla="*/ 9014462 w 11553832"/>
              <a:gd name="connsiteY8" fmla="*/ 1907798 h 4544551"/>
              <a:gd name="connsiteX9" fmla="*/ 10914218 w 11553832"/>
              <a:gd name="connsiteY9" fmla="*/ 1146617 h 4544551"/>
              <a:gd name="connsiteX10" fmla="*/ 11543482 w 11553832"/>
              <a:gd name="connsiteY10" fmla="*/ 1087624 h 4544551"/>
              <a:gd name="connsiteX11" fmla="*/ 11256381 w 11553832"/>
              <a:gd name="connsiteY11" fmla="*/ 1700337 h 4544551"/>
              <a:gd name="connsiteX12" fmla="*/ 10619906 w 11553832"/>
              <a:gd name="connsiteY12" fmla="*/ 2535588 h 4544551"/>
              <a:gd name="connsiteX13" fmla="*/ 11386166 w 11553832"/>
              <a:gd name="connsiteY13" fmla="*/ 3988140 h 4544551"/>
              <a:gd name="connsiteX14" fmla="*/ 8908437 w 11553832"/>
              <a:gd name="connsiteY14" fmla="*/ 2896759 h 4544551"/>
              <a:gd name="connsiteX15" fmla="*/ 8249676 w 11553832"/>
              <a:gd name="connsiteY15" fmla="*/ 2906591 h 4544551"/>
              <a:gd name="connsiteX16" fmla="*/ 8696880 w 11553832"/>
              <a:gd name="connsiteY16" fmla="*/ 2953786 h 4544551"/>
              <a:gd name="connsiteX17" fmla="*/ 7415750 w 11553832"/>
              <a:gd name="connsiteY17" fmla="*/ 3905873 h 4544551"/>
              <a:gd name="connsiteX18" fmla="*/ 7018926 w 11553832"/>
              <a:gd name="connsiteY18" fmla="*/ 4544444 h 4544551"/>
              <a:gd name="connsiteX19" fmla="*/ 5937382 w 11553832"/>
              <a:gd name="connsiteY19" fmla="*/ 3860809 h 4544551"/>
              <a:gd name="connsiteX20" fmla="*/ 3207448 w 11553832"/>
              <a:gd name="connsiteY20" fmla="*/ 4236773 h 4544551"/>
              <a:gd name="connsiteX21" fmla="*/ 9916 w 11553832"/>
              <a:gd name="connsiteY21" fmla="*/ 2542470 h 4544551"/>
              <a:gd name="connsiteX22" fmla="*/ 403534 w 11553832"/>
              <a:gd name="connsiteY22" fmla="*/ 2582127 h 4544551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8249676 w 11553832"/>
              <a:gd name="connsiteY15" fmla="*/ 2906591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0241476 w 11553832"/>
              <a:gd name="connsiteY13" fmla="*/ 4031928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69442"/>
              <a:gd name="connsiteY0" fmla="*/ 2582127 h 4544530"/>
              <a:gd name="connsiteX1" fmla="*/ 197057 w 11569442"/>
              <a:gd name="connsiteY1" fmla="*/ 2179004 h 4544530"/>
              <a:gd name="connsiteX2" fmla="*/ 2360153 w 11569442"/>
              <a:gd name="connsiteY2" fmla="*/ 1382591 h 4544530"/>
              <a:gd name="connsiteX3" fmla="*/ 4946201 w 11569442"/>
              <a:gd name="connsiteY3" fmla="*/ 999461 h 4544530"/>
              <a:gd name="connsiteX4" fmla="*/ 6586058 w 11569442"/>
              <a:gd name="connsiteY4" fmla="*/ 5748 h 4544530"/>
              <a:gd name="connsiteX5" fmla="*/ 6569343 w 11569442"/>
              <a:gd name="connsiteY5" fmla="*/ 610186 h 4544530"/>
              <a:gd name="connsiteX6" fmla="*/ 6700358 w 11569442"/>
              <a:gd name="connsiteY6" fmla="*/ 1218311 h 4544530"/>
              <a:gd name="connsiteX7" fmla="*/ 6085924 w 11569442"/>
              <a:gd name="connsiteY7" fmla="*/ 1270340 h 4544530"/>
              <a:gd name="connsiteX8" fmla="*/ 8516774 w 11569442"/>
              <a:gd name="connsiteY8" fmla="*/ 1758914 h 4544530"/>
              <a:gd name="connsiteX9" fmla="*/ 10914218 w 11569442"/>
              <a:gd name="connsiteY9" fmla="*/ 1146617 h 4544530"/>
              <a:gd name="connsiteX10" fmla="*/ 11543482 w 11569442"/>
              <a:gd name="connsiteY10" fmla="*/ 1087624 h 4544530"/>
              <a:gd name="connsiteX11" fmla="*/ 11256381 w 11569442"/>
              <a:gd name="connsiteY11" fmla="*/ 1700337 h 4544530"/>
              <a:gd name="connsiteX12" fmla="*/ 9558163 w 11569442"/>
              <a:gd name="connsiteY12" fmla="*/ 2526831 h 4544530"/>
              <a:gd name="connsiteX13" fmla="*/ 10241476 w 11569442"/>
              <a:gd name="connsiteY13" fmla="*/ 4031928 h 4544530"/>
              <a:gd name="connsiteX14" fmla="*/ 9057742 w 11569442"/>
              <a:gd name="connsiteY14" fmla="*/ 3395958 h 4544530"/>
              <a:gd name="connsiteX15" fmla="*/ 7304067 w 11569442"/>
              <a:gd name="connsiteY15" fmla="*/ 3545918 h 4544530"/>
              <a:gd name="connsiteX16" fmla="*/ 8083064 w 11569442"/>
              <a:gd name="connsiteY16" fmla="*/ 3566837 h 4544530"/>
              <a:gd name="connsiteX17" fmla="*/ 7415750 w 11569442"/>
              <a:gd name="connsiteY17" fmla="*/ 3905873 h 4544530"/>
              <a:gd name="connsiteX18" fmla="*/ 7018926 w 11569442"/>
              <a:gd name="connsiteY18" fmla="*/ 4544444 h 4544530"/>
              <a:gd name="connsiteX19" fmla="*/ 5937382 w 11569442"/>
              <a:gd name="connsiteY19" fmla="*/ 3860809 h 4544530"/>
              <a:gd name="connsiteX20" fmla="*/ 3207448 w 11569442"/>
              <a:gd name="connsiteY20" fmla="*/ 4236773 h 4544530"/>
              <a:gd name="connsiteX21" fmla="*/ 9916 w 11569442"/>
              <a:gd name="connsiteY21" fmla="*/ 2542470 h 4544530"/>
              <a:gd name="connsiteX22" fmla="*/ 403534 w 11569442"/>
              <a:gd name="connsiteY22" fmla="*/ 2582127 h 4544530"/>
              <a:gd name="connsiteX0" fmla="*/ 403534 w 11258744"/>
              <a:gd name="connsiteY0" fmla="*/ 2582127 h 4544530"/>
              <a:gd name="connsiteX1" fmla="*/ 197057 w 11258744"/>
              <a:gd name="connsiteY1" fmla="*/ 2179004 h 4544530"/>
              <a:gd name="connsiteX2" fmla="*/ 2360153 w 11258744"/>
              <a:gd name="connsiteY2" fmla="*/ 1382591 h 4544530"/>
              <a:gd name="connsiteX3" fmla="*/ 4946201 w 11258744"/>
              <a:gd name="connsiteY3" fmla="*/ 999461 h 4544530"/>
              <a:gd name="connsiteX4" fmla="*/ 6586058 w 11258744"/>
              <a:gd name="connsiteY4" fmla="*/ 5748 h 4544530"/>
              <a:gd name="connsiteX5" fmla="*/ 6569343 w 11258744"/>
              <a:gd name="connsiteY5" fmla="*/ 610186 h 4544530"/>
              <a:gd name="connsiteX6" fmla="*/ 6700358 w 11258744"/>
              <a:gd name="connsiteY6" fmla="*/ 1218311 h 4544530"/>
              <a:gd name="connsiteX7" fmla="*/ 6085924 w 11258744"/>
              <a:gd name="connsiteY7" fmla="*/ 1270340 h 4544530"/>
              <a:gd name="connsiteX8" fmla="*/ 8516774 w 11258744"/>
              <a:gd name="connsiteY8" fmla="*/ 1758914 h 4544530"/>
              <a:gd name="connsiteX9" fmla="*/ 10914218 w 11258744"/>
              <a:gd name="connsiteY9" fmla="*/ 1146617 h 4544530"/>
              <a:gd name="connsiteX10" fmla="*/ 9950868 w 11258744"/>
              <a:gd name="connsiteY10" fmla="*/ 1595582 h 4544530"/>
              <a:gd name="connsiteX11" fmla="*/ 11256381 w 11258744"/>
              <a:gd name="connsiteY11" fmla="*/ 1700337 h 4544530"/>
              <a:gd name="connsiteX12" fmla="*/ 9558163 w 11258744"/>
              <a:gd name="connsiteY12" fmla="*/ 2526831 h 4544530"/>
              <a:gd name="connsiteX13" fmla="*/ 10241476 w 11258744"/>
              <a:gd name="connsiteY13" fmla="*/ 4031928 h 4544530"/>
              <a:gd name="connsiteX14" fmla="*/ 9057742 w 11258744"/>
              <a:gd name="connsiteY14" fmla="*/ 3395958 h 4544530"/>
              <a:gd name="connsiteX15" fmla="*/ 7304067 w 11258744"/>
              <a:gd name="connsiteY15" fmla="*/ 3545918 h 4544530"/>
              <a:gd name="connsiteX16" fmla="*/ 8083064 w 11258744"/>
              <a:gd name="connsiteY16" fmla="*/ 3566837 h 4544530"/>
              <a:gd name="connsiteX17" fmla="*/ 7415750 w 11258744"/>
              <a:gd name="connsiteY17" fmla="*/ 3905873 h 4544530"/>
              <a:gd name="connsiteX18" fmla="*/ 7018926 w 11258744"/>
              <a:gd name="connsiteY18" fmla="*/ 4544444 h 4544530"/>
              <a:gd name="connsiteX19" fmla="*/ 5937382 w 11258744"/>
              <a:gd name="connsiteY19" fmla="*/ 3860809 h 4544530"/>
              <a:gd name="connsiteX20" fmla="*/ 3207448 w 11258744"/>
              <a:gd name="connsiteY20" fmla="*/ 4236773 h 4544530"/>
              <a:gd name="connsiteX21" fmla="*/ 9916 w 11258744"/>
              <a:gd name="connsiteY21" fmla="*/ 2542470 h 4544530"/>
              <a:gd name="connsiteX22" fmla="*/ 403534 w 11258744"/>
              <a:gd name="connsiteY22" fmla="*/ 2582127 h 4544530"/>
              <a:gd name="connsiteX0" fmla="*/ 403534 w 10949013"/>
              <a:gd name="connsiteY0" fmla="*/ 2582127 h 4544530"/>
              <a:gd name="connsiteX1" fmla="*/ 197057 w 10949013"/>
              <a:gd name="connsiteY1" fmla="*/ 2179004 h 4544530"/>
              <a:gd name="connsiteX2" fmla="*/ 2360153 w 10949013"/>
              <a:gd name="connsiteY2" fmla="*/ 1382591 h 4544530"/>
              <a:gd name="connsiteX3" fmla="*/ 4946201 w 10949013"/>
              <a:gd name="connsiteY3" fmla="*/ 999461 h 4544530"/>
              <a:gd name="connsiteX4" fmla="*/ 6586058 w 10949013"/>
              <a:gd name="connsiteY4" fmla="*/ 5748 h 4544530"/>
              <a:gd name="connsiteX5" fmla="*/ 6569343 w 10949013"/>
              <a:gd name="connsiteY5" fmla="*/ 610186 h 4544530"/>
              <a:gd name="connsiteX6" fmla="*/ 6700358 w 10949013"/>
              <a:gd name="connsiteY6" fmla="*/ 1218311 h 4544530"/>
              <a:gd name="connsiteX7" fmla="*/ 6085924 w 10949013"/>
              <a:gd name="connsiteY7" fmla="*/ 1270340 h 4544530"/>
              <a:gd name="connsiteX8" fmla="*/ 8516774 w 10949013"/>
              <a:gd name="connsiteY8" fmla="*/ 1758914 h 4544530"/>
              <a:gd name="connsiteX9" fmla="*/ 10914218 w 10949013"/>
              <a:gd name="connsiteY9" fmla="*/ 1146617 h 4544530"/>
              <a:gd name="connsiteX10" fmla="*/ 9950868 w 10949013"/>
              <a:gd name="connsiteY10" fmla="*/ 1595582 h 4544530"/>
              <a:gd name="connsiteX11" fmla="*/ 10095101 w 10949013"/>
              <a:gd name="connsiteY11" fmla="*/ 1901767 h 4544530"/>
              <a:gd name="connsiteX12" fmla="*/ 9558163 w 10949013"/>
              <a:gd name="connsiteY12" fmla="*/ 2526831 h 4544530"/>
              <a:gd name="connsiteX13" fmla="*/ 10241476 w 10949013"/>
              <a:gd name="connsiteY13" fmla="*/ 4031928 h 4544530"/>
              <a:gd name="connsiteX14" fmla="*/ 9057742 w 10949013"/>
              <a:gd name="connsiteY14" fmla="*/ 3395958 h 4544530"/>
              <a:gd name="connsiteX15" fmla="*/ 7304067 w 10949013"/>
              <a:gd name="connsiteY15" fmla="*/ 3545918 h 4544530"/>
              <a:gd name="connsiteX16" fmla="*/ 8083064 w 10949013"/>
              <a:gd name="connsiteY16" fmla="*/ 3566837 h 4544530"/>
              <a:gd name="connsiteX17" fmla="*/ 7415750 w 10949013"/>
              <a:gd name="connsiteY17" fmla="*/ 3905873 h 4544530"/>
              <a:gd name="connsiteX18" fmla="*/ 7018926 w 10949013"/>
              <a:gd name="connsiteY18" fmla="*/ 4544444 h 4544530"/>
              <a:gd name="connsiteX19" fmla="*/ 5937382 w 10949013"/>
              <a:gd name="connsiteY19" fmla="*/ 3860809 h 4544530"/>
              <a:gd name="connsiteX20" fmla="*/ 3207448 w 10949013"/>
              <a:gd name="connsiteY20" fmla="*/ 4236773 h 4544530"/>
              <a:gd name="connsiteX21" fmla="*/ 9916 w 10949013"/>
              <a:gd name="connsiteY21" fmla="*/ 2542470 h 4544530"/>
              <a:gd name="connsiteX22" fmla="*/ 403534 w 10949013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255250 w 10248007"/>
              <a:gd name="connsiteY9" fmla="*/ 1645816 h 4544530"/>
              <a:gd name="connsiteX10" fmla="*/ 9950868 w 10248007"/>
              <a:gd name="connsiteY10" fmla="*/ 1595582 h 4544530"/>
              <a:gd name="connsiteX11" fmla="*/ 10095101 w 10248007"/>
              <a:gd name="connsiteY11" fmla="*/ 1901767 h 4544530"/>
              <a:gd name="connsiteX12" fmla="*/ 9558163 w 10248007"/>
              <a:gd name="connsiteY12" fmla="*/ 2526831 h 4544530"/>
              <a:gd name="connsiteX13" fmla="*/ 10241476 w 10248007"/>
              <a:gd name="connsiteY13" fmla="*/ 4031928 h 4544530"/>
              <a:gd name="connsiteX14" fmla="*/ 9057742 w 10248007"/>
              <a:gd name="connsiteY14" fmla="*/ 3395958 h 4544530"/>
              <a:gd name="connsiteX15" fmla="*/ 7304067 w 10248007"/>
              <a:gd name="connsiteY15" fmla="*/ 3545918 h 4544530"/>
              <a:gd name="connsiteX16" fmla="*/ 8083064 w 10248007"/>
              <a:gd name="connsiteY16" fmla="*/ 3566837 h 4544530"/>
              <a:gd name="connsiteX17" fmla="*/ 7415750 w 10248007"/>
              <a:gd name="connsiteY17" fmla="*/ 3905873 h 4544530"/>
              <a:gd name="connsiteX18" fmla="*/ 7018926 w 10248007"/>
              <a:gd name="connsiteY18" fmla="*/ 4544444 h 4544530"/>
              <a:gd name="connsiteX19" fmla="*/ 5937382 w 10248007"/>
              <a:gd name="connsiteY19" fmla="*/ 3860809 h 4544530"/>
              <a:gd name="connsiteX20" fmla="*/ 3207448 w 10248007"/>
              <a:gd name="connsiteY20" fmla="*/ 4236773 h 4544530"/>
              <a:gd name="connsiteX21" fmla="*/ 9916 w 10248007"/>
              <a:gd name="connsiteY21" fmla="*/ 2542470 h 4544530"/>
              <a:gd name="connsiteX22" fmla="*/ 403534 w 10248007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950868 w 10248007"/>
              <a:gd name="connsiteY9" fmla="*/ 1595582 h 4544530"/>
              <a:gd name="connsiteX10" fmla="*/ 10095101 w 10248007"/>
              <a:gd name="connsiteY10" fmla="*/ 1901767 h 4544530"/>
              <a:gd name="connsiteX11" fmla="*/ 9558163 w 10248007"/>
              <a:gd name="connsiteY11" fmla="*/ 2526831 h 4544530"/>
              <a:gd name="connsiteX12" fmla="*/ 10241476 w 10248007"/>
              <a:gd name="connsiteY12" fmla="*/ 4031928 h 4544530"/>
              <a:gd name="connsiteX13" fmla="*/ 9057742 w 10248007"/>
              <a:gd name="connsiteY13" fmla="*/ 3395958 h 4544530"/>
              <a:gd name="connsiteX14" fmla="*/ 7304067 w 10248007"/>
              <a:gd name="connsiteY14" fmla="*/ 3545918 h 4544530"/>
              <a:gd name="connsiteX15" fmla="*/ 8083064 w 10248007"/>
              <a:gd name="connsiteY15" fmla="*/ 3566837 h 4544530"/>
              <a:gd name="connsiteX16" fmla="*/ 7415750 w 10248007"/>
              <a:gd name="connsiteY16" fmla="*/ 3905873 h 4544530"/>
              <a:gd name="connsiteX17" fmla="*/ 7018926 w 10248007"/>
              <a:gd name="connsiteY17" fmla="*/ 4544444 h 4544530"/>
              <a:gd name="connsiteX18" fmla="*/ 5937382 w 10248007"/>
              <a:gd name="connsiteY18" fmla="*/ 3860809 h 4544530"/>
              <a:gd name="connsiteX19" fmla="*/ 3207448 w 10248007"/>
              <a:gd name="connsiteY19" fmla="*/ 4236773 h 4544530"/>
              <a:gd name="connsiteX20" fmla="*/ 9916 w 10248007"/>
              <a:gd name="connsiteY20" fmla="*/ 2542470 h 4544530"/>
              <a:gd name="connsiteX21" fmla="*/ 403534 w 10248007"/>
              <a:gd name="connsiteY21" fmla="*/ 2582127 h 4544530"/>
              <a:gd name="connsiteX0" fmla="*/ 403534 w 10340419"/>
              <a:gd name="connsiteY0" fmla="*/ 2582127 h 4544530"/>
              <a:gd name="connsiteX1" fmla="*/ 197057 w 10340419"/>
              <a:gd name="connsiteY1" fmla="*/ 2179004 h 4544530"/>
              <a:gd name="connsiteX2" fmla="*/ 2360153 w 10340419"/>
              <a:gd name="connsiteY2" fmla="*/ 1382591 h 4544530"/>
              <a:gd name="connsiteX3" fmla="*/ 4946201 w 10340419"/>
              <a:gd name="connsiteY3" fmla="*/ 999461 h 4544530"/>
              <a:gd name="connsiteX4" fmla="*/ 6586058 w 10340419"/>
              <a:gd name="connsiteY4" fmla="*/ 5748 h 4544530"/>
              <a:gd name="connsiteX5" fmla="*/ 6569343 w 10340419"/>
              <a:gd name="connsiteY5" fmla="*/ 610186 h 4544530"/>
              <a:gd name="connsiteX6" fmla="*/ 6700358 w 10340419"/>
              <a:gd name="connsiteY6" fmla="*/ 1218311 h 4544530"/>
              <a:gd name="connsiteX7" fmla="*/ 6085924 w 10340419"/>
              <a:gd name="connsiteY7" fmla="*/ 1270340 h 4544530"/>
              <a:gd name="connsiteX8" fmla="*/ 8516774 w 10340419"/>
              <a:gd name="connsiteY8" fmla="*/ 1758914 h 4544530"/>
              <a:gd name="connsiteX9" fmla="*/ 10232910 w 10340419"/>
              <a:gd name="connsiteY9" fmla="*/ 1437939 h 4544530"/>
              <a:gd name="connsiteX10" fmla="*/ 10095101 w 10340419"/>
              <a:gd name="connsiteY10" fmla="*/ 1901767 h 4544530"/>
              <a:gd name="connsiteX11" fmla="*/ 9558163 w 10340419"/>
              <a:gd name="connsiteY11" fmla="*/ 2526831 h 4544530"/>
              <a:gd name="connsiteX12" fmla="*/ 10241476 w 10340419"/>
              <a:gd name="connsiteY12" fmla="*/ 4031928 h 4544530"/>
              <a:gd name="connsiteX13" fmla="*/ 9057742 w 10340419"/>
              <a:gd name="connsiteY13" fmla="*/ 3395958 h 4544530"/>
              <a:gd name="connsiteX14" fmla="*/ 7304067 w 10340419"/>
              <a:gd name="connsiteY14" fmla="*/ 3545918 h 4544530"/>
              <a:gd name="connsiteX15" fmla="*/ 8083064 w 10340419"/>
              <a:gd name="connsiteY15" fmla="*/ 3566837 h 4544530"/>
              <a:gd name="connsiteX16" fmla="*/ 7415750 w 10340419"/>
              <a:gd name="connsiteY16" fmla="*/ 3905873 h 4544530"/>
              <a:gd name="connsiteX17" fmla="*/ 7018926 w 10340419"/>
              <a:gd name="connsiteY17" fmla="*/ 4544444 h 4544530"/>
              <a:gd name="connsiteX18" fmla="*/ 5937382 w 10340419"/>
              <a:gd name="connsiteY18" fmla="*/ 3860809 h 4544530"/>
              <a:gd name="connsiteX19" fmla="*/ 3207448 w 10340419"/>
              <a:gd name="connsiteY19" fmla="*/ 4236773 h 4544530"/>
              <a:gd name="connsiteX20" fmla="*/ 9916 w 10340419"/>
              <a:gd name="connsiteY20" fmla="*/ 2542470 h 4544530"/>
              <a:gd name="connsiteX21" fmla="*/ 403534 w 10340419"/>
              <a:gd name="connsiteY21" fmla="*/ 2582127 h 4544530"/>
              <a:gd name="connsiteX0" fmla="*/ 403534 w 10256288"/>
              <a:gd name="connsiteY0" fmla="*/ 2582127 h 4544530"/>
              <a:gd name="connsiteX1" fmla="*/ 197057 w 10256288"/>
              <a:gd name="connsiteY1" fmla="*/ 2179004 h 4544530"/>
              <a:gd name="connsiteX2" fmla="*/ 2360153 w 10256288"/>
              <a:gd name="connsiteY2" fmla="*/ 1382591 h 4544530"/>
              <a:gd name="connsiteX3" fmla="*/ 4946201 w 10256288"/>
              <a:gd name="connsiteY3" fmla="*/ 999461 h 4544530"/>
              <a:gd name="connsiteX4" fmla="*/ 6586058 w 10256288"/>
              <a:gd name="connsiteY4" fmla="*/ 5748 h 4544530"/>
              <a:gd name="connsiteX5" fmla="*/ 6569343 w 10256288"/>
              <a:gd name="connsiteY5" fmla="*/ 610186 h 4544530"/>
              <a:gd name="connsiteX6" fmla="*/ 6700358 w 10256288"/>
              <a:gd name="connsiteY6" fmla="*/ 1218311 h 4544530"/>
              <a:gd name="connsiteX7" fmla="*/ 6085924 w 10256288"/>
              <a:gd name="connsiteY7" fmla="*/ 1270340 h 4544530"/>
              <a:gd name="connsiteX8" fmla="*/ 8516774 w 10256288"/>
              <a:gd name="connsiteY8" fmla="*/ 1758914 h 4544530"/>
              <a:gd name="connsiteX9" fmla="*/ 10232910 w 10256288"/>
              <a:gd name="connsiteY9" fmla="*/ 1437939 h 4544530"/>
              <a:gd name="connsiteX10" fmla="*/ 9558163 w 10256288"/>
              <a:gd name="connsiteY10" fmla="*/ 2526831 h 4544530"/>
              <a:gd name="connsiteX11" fmla="*/ 10241476 w 10256288"/>
              <a:gd name="connsiteY11" fmla="*/ 4031928 h 4544530"/>
              <a:gd name="connsiteX12" fmla="*/ 9057742 w 10256288"/>
              <a:gd name="connsiteY12" fmla="*/ 3395958 h 4544530"/>
              <a:gd name="connsiteX13" fmla="*/ 7304067 w 10256288"/>
              <a:gd name="connsiteY13" fmla="*/ 3545918 h 4544530"/>
              <a:gd name="connsiteX14" fmla="*/ 8083064 w 10256288"/>
              <a:gd name="connsiteY14" fmla="*/ 3566837 h 4544530"/>
              <a:gd name="connsiteX15" fmla="*/ 7415750 w 10256288"/>
              <a:gd name="connsiteY15" fmla="*/ 3905873 h 4544530"/>
              <a:gd name="connsiteX16" fmla="*/ 7018926 w 10256288"/>
              <a:gd name="connsiteY16" fmla="*/ 4544444 h 4544530"/>
              <a:gd name="connsiteX17" fmla="*/ 5937382 w 10256288"/>
              <a:gd name="connsiteY17" fmla="*/ 3860809 h 4544530"/>
              <a:gd name="connsiteX18" fmla="*/ 3207448 w 10256288"/>
              <a:gd name="connsiteY18" fmla="*/ 4236773 h 4544530"/>
              <a:gd name="connsiteX19" fmla="*/ 9916 w 10256288"/>
              <a:gd name="connsiteY19" fmla="*/ 2542470 h 4544530"/>
              <a:gd name="connsiteX20" fmla="*/ 403534 w 10256288"/>
              <a:gd name="connsiteY20" fmla="*/ 2582127 h 4544530"/>
              <a:gd name="connsiteX0" fmla="*/ 403534 w 10429337"/>
              <a:gd name="connsiteY0" fmla="*/ 2582127 h 4544530"/>
              <a:gd name="connsiteX1" fmla="*/ 197057 w 10429337"/>
              <a:gd name="connsiteY1" fmla="*/ 2179004 h 4544530"/>
              <a:gd name="connsiteX2" fmla="*/ 2360153 w 10429337"/>
              <a:gd name="connsiteY2" fmla="*/ 1382591 h 4544530"/>
              <a:gd name="connsiteX3" fmla="*/ 4946201 w 10429337"/>
              <a:gd name="connsiteY3" fmla="*/ 999461 h 4544530"/>
              <a:gd name="connsiteX4" fmla="*/ 6586058 w 10429337"/>
              <a:gd name="connsiteY4" fmla="*/ 5748 h 4544530"/>
              <a:gd name="connsiteX5" fmla="*/ 6569343 w 10429337"/>
              <a:gd name="connsiteY5" fmla="*/ 610186 h 4544530"/>
              <a:gd name="connsiteX6" fmla="*/ 6700358 w 10429337"/>
              <a:gd name="connsiteY6" fmla="*/ 1218311 h 4544530"/>
              <a:gd name="connsiteX7" fmla="*/ 6085924 w 10429337"/>
              <a:gd name="connsiteY7" fmla="*/ 1270340 h 4544530"/>
              <a:gd name="connsiteX8" fmla="*/ 8516774 w 10429337"/>
              <a:gd name="connsiteY8" fmla="*/ 1758914 h 4544530"/>
              <a:gd name="connsiteX9" fmla="*/ 10232910 w 10429337"/>
              <a:gd name="connsiteY9" fmla="*/ 1437939 h 4544530"/>
              <a:gd name="connsiteX10" fmla="*/ 9558163 w 10429337"/>
              <a:gd name="connsiteY10" fmla="*/ 2526831 h 4544530"/>
              <a:gd name="connsiteX11" fmla="*/ 10423978 w 10429337"/>
              <a:gd name="connsiteY11" fmla="*/ 3559001 h 4544530"/>
              <a:gd name="connsiteX12" fmla="*/ 9057742 w 10429337"/>
              <a:gd name="connsiteY12" fmla="*/ 3395958 h 4544530"/>
              <a:gd name="connsiteX13" fmla="*/ 7304067 w 10429337"/>
              <a:gd name="connsiteY13" fmla="*/ 3545918 h 4544530"/>
              <a:gd name="connsiteX14" fmla="*/ 8083064 w 10429337"/>
              <a:gd name="connsiteY14" fmla="*/ 3566837 h 4544530"/>
              <a:gd name="connsiteX15" fmla="*/ 7415750 w 10429337"/>
              <a:gd name="connsiteY15" fmla="*/ 3905873 h 4544530"/>
              <a:gd name="connsiteX16" fmla="*/ 7018926 w 10429337"/>
              <a:gd name="connsiteY16" fmla="*/ 4544444 h 4544530"/>
              <a:gd name="connsiteX17" fmla="*/ 5937382 w 10429337"/>
              <a:gd name="connsiteY17" fmla="*/ 3860809 h 4544530"/>
              <a:gd name="connsiteX18" fmla="*/ 3207448 w 10429337"/>
              <a:gd name="connsiteY18" fmla="*/ 4236773 h 4544530"/>
              <a:gd name="connsiteX19" fmla="*/ 9916 w 10429337"/>
              <a:gd name="connsiteY19" fmla="*/ 2542470 h 4544530"/>
              <a:gd name="connsiteX20" fmla="*/ 403534 w 10429337"/>
              <a:gd name="connsiteY20" fmla="*/ 2582127 h 4544530"/>
              <a:gd name="connsiteX0" fmla="*/ 979811 w 10491333"/>
              <a:gd name="connsiteY0" fmla="*/ 2599643 h 4544530"/>
              <a:gd name="connsiteX1" fmla="*/ 259053 w 10491333"/>
              <a:gd name="connsiteY1" fmla="*/ 2179004 h 4544530"/>
              <a:gd name="connsiteX2" fmla="*/ 2422149 w 10491333"/>
              <a:gd name="connsiteY2" fmla="*/ 1382591 h 4544530"/>
              <a:gd name="connsiteX3" fmla="*/ 5008197 w 10491333"/>
              <a:gd name="connsiteY3" fmla="*/ 999461 h 4544530"/>
              <a:gd name="connsiteX4" fmla="*/ 6648054 w 10491333"/>
              <a:gd name="connsiteY4" fmla="*/ 5748 h 4544530"/>
              <a:gd name="connsiteX5" fmla="*/ 6631339 w 10491333"/>
              <a:gd name="connsiteY5" fmla="*/ 610186 h 4544530"/>
              <a:gd name="connsiteX6" fmla="*/ 6762354 w 10491333"/>
              <a:gd name="connsiteY6" fmla="*/ 1218311 h 4544530"/>
              <a:gd name="connsiteX7" fmla="*/ 6147920 w 10491333"/>
              <a:gd name="connsiteY7" fmla="*/ 1270340 h 4544530"/>
              <a:gd name="connsiteX8" fmla="*/ 8578770 w 10491333"/>
              <a:gd name="connsiteY8" fmla="*/ 1758914 h 4544530"/>
              <a:gd name="connsiteX9" fmla="*/ 10294906 w 10491333"/>
              <a:gd name="connsiteY9" fmla="*/ 1437939 h 4544530"/>
              <a:gd name="connsiteX10" fmla="*/ 9620159 w 10491333"/>
              <a:gd name="connsiteY10" fmla="*/ 2526831 h 4544530"/>
              <a:gd name="connsiteX11" fmla="*/ 10485974 w 10491333"/>
              <a:gd name="connsiteY11" fmla="*/ 3559001 h 4544530"/>
              <a:gd name="connsiteX12" fmla="*/ 9119738 w 10491333"/>
              <a:gd name="connsiteY12" fmla="*/ 3395958 h 4544530"/>
              <a:gd name="connsiteX13" fmla="*/ 7366063 w 10491333"/>
              <a:gd name="connsiteY13" fmla="*/ 3545918 h 4544530"/>
              <a:gd name="connsiteX14" fmla="*/ 8145060 w 10491333"/>
              <a:gd name="connsiteY14" fmla="*/ 3566837 h 4544530"/>
              <a:gd name="connsiteX15" fmla="*/ 7477746 w 10491333"/>
              <a:gd name="connsiteY15" fmla="*/ 3905873 h 4544530"/>
              <a:gd name="connsiteX16" fmla="*/ 7080922 w 10491333"/>
              <a:gd name="connsiteY16" fmla="*/ 4544444 h 4544530"/>
              <a:gd name="connsiteX17" fmla="*/ 5999378 w 10491333"/>
              <a:gd name="connsiteY17" fmla="*/ 3860809 h 4544530"/>
              <a:gd name="connsiteX18" fmla="*/ 3269444 w 10491333"/>
              <a:gd name="connsiteY18" fmla="*/ 4236773 h 4544530"/>
              <a:gd name="connsiteX19" fmla="*/ 71912 w 10491333"/>
              <a:gd name="connsiteY19" fmla="*/ 2542470 h 4544530"/>
              <a:gd name="connsiteX20" fmla="*/ 979811 w 10491333"/>
              <a:gd name="connsiteY20" fmla="*/ 2599643 h 4544530"/>
              <a:gd name="connsiteX0" fmla="*/ 932472 w 10443994"/>
              <a:gd name="connsiteY0" fmla="*/ 2599643 h 4544530"/>
              <a:gd name="connsiteX1" fmla="*/ 211714 w 10443994"/>
              <a:gd name="connsiteY1" fmla="*/ 2179004 h 4544530"/>
              <a:gd name="connsiteX2" fmla="*/ 2374810 w 10443994"/>
              <a:gd name="connsiteY2" fmla="*/ 1382591 h 4544530"/>
              <a:gd name="connsiteX3" fmla="*/ 4960858 w 10443994"/>
              <a:gd name="connsiteY3" fmla="*/ 999461 h 4544530"/>
              <a:gd name="connsiteX4" fmla="*/ 6600715 w 10443994"/>
              <a:gd name="connsiteY4" fmla="*/ 5748 h 4544530"/>
              <a:gd name="connsiteX5" fmla="*/ 6584000 w 10443994"/>
              <a:gd name="connsiteY5" fmla="*/ 610186 h 4544530"/>
              <a:gd name="connsiteX6" fmla="*/ 6715015 w 10443994"/>
              <a:gd name="connsiteY6" fmla="*/ 1218311 h 4544530"/>
              <a:gd name="connsiteX7" fmla="*/ 6100581 w 10443994"/>
              <a:gd name="connsiteY7" fmla="*/ 1270340 h 4544530"/>
              <a:gd name="connsiteX8" fmla="*/ 8531431 w 10443994"/>
              <a:gd name="connsiteY8" fmla="*/ 1758914 h 4544530"/>
              <a:gd name="connsiteX9" fmla="*/ 10247567 w 10443994"/>
              <a:gd name="connsiteY9" fmla="*/ 1437939 h 4544530"/>
              <a:gd name="connsiteX10" fmla="*/ 9572820 w 10443994"/>
              <a:gd name="connsiteY10" fmla="*/ 2526831 h 4544530"/>
              <a:gd name="connsiteX11" fmla="*/ 10438635 w 10443994"/>
              <a:gd name="connsiteY11" fmla="*/ 3559001 h 4544530"/>
              <a:gd name="connsiteX12" fmla="*/ 9072399 w 10443994"/>
              <a:gd name="connsiteY12" fmla="*/ 3395958 h 4544530"/>
              <a:gd name="connsiteX13" fmla="*/ 7318724 w 10443994"/>
              <a:gd name="connsiteY13" fmla="*/ 3545918 h 4544530"/>
              <a:gd name="connsiteX14" fmla="*/ 8097721 w 10443994"/>
              <a:gd name="connsiteY14" fmla="*/ 3566837 h 4544530"/>
              <a:gd name="connsiteX15" fmla="*/ 7430407 w 10443994"/>
              <a:gd name="connsiteY15" fmla="*/ 3905873 h 4544530"/>
              <a:gd name="connsiteX16" fmla="*/ 7033583 w 10443994"/>
              <a:gd name="connsiteY16" fmla="*/ 4544444 h 4544530"/>
              <a:gd name="connsiteX17" fmla="*/ 5952039 w 10443994"/>
              <a:gd name="connsiteY17" fmla="*/ 3860809 h 4544530"/>
              <a:gd name="connsiteX18" fmla="*/ 3222105 w 10443994"/>
              <a:gd name="connsiteY18" fmla="*/ 4236773 h 4544530"/>
              <a:gd name="connsiteX19" fmla="*/ 74341 w 10443994"/>
              <a:gd name="connsiteY19" fmla="*/ 2761419 h 4544530"/>
              <a:gd name="connsiteX20" fmla="*/ 932472 w 10443994"/>
              <a:gd name="connsiteY20" fmla="*/ 2599643 h 4544530"/>
              <a:gd name="connsiteX0" fmla="*/ 932472 w 10443994"/>
              <a:gd name="connsiteY0" fmla="*/ 2599643 h 4544909"/>
              <a:gd name="connsiteX1" fmla="*/ 211714 w 10443994"/>
              <a:gd name="connsiteY1" fmla="*/ 2179004 h 4544909"/>
              <a:gd name="connsiteX2" fmla="*/ 2374810 w 10443994"/>
              <a:gd name="connsiteY2" fmla="*/ 1382591 h 4544909"/>
              <a:gd name="connsiteX3" fmla="*/ 4960858 w 10443994"/>
              <a:gd name="connsiteY3" fmla="*/ 999461 h 4544909"/>
              <a:gd name="connsiteX4" fmla="*/ 6600715 w 10443994"/>
              <a:gd name="connsiteY4" fmla="*/ 5748 h 4544909"/>
              <a:gd name="connsiteX5" fmla="*/ 6584000 w 10443994"/>
              <a:gd name="connsiteY5" fmla="*/ 610186 h 4544909"/>
              <a:gd name="connsiteX6" fmla="*/ 6715015 w 10443994"/>
              <a:gd name="connsiteY6" fmla="*/ 1218311 h 4544909"/>
              <a:gd name="connsiteX7" fmla="*/ 6100581 w 10443994"/>
              <a:gd name="connsiteY7" fmla="*/ 1270340 h 4544909"/>
              <a:gd name="connsiteX8" fmla="*/ 8531431 w 10443994"/>
              <a:gd name="connsiteY8" fmla="*/ 1758914 h 4544909"/>
              <a:gd name="connsiteX9" fmla="*/ 10247567 w 10443994"/>
              <a:gd name="connsiteY9" fmla="*/ 1437939 h 4544909"/>
              <a:gd name="connsiteX10" fmla="*/ 9572820 w 10443994"/>
              <a:gd name="connsiteY10" fmla="*/ 2526831 h 4544909"/>
              <a:gd name="connsiteX11" fmla="*/ 10438635 w 10443994"/>
              <a:gd name="connsiteY11" fmla="*/ 3559001 h 4544909"/>
              <a:gd name="connsiteX12" fmla="*/ 9072399 w 10443994"/>
              <a:gd name="connsiteY12" fmla="*/ 3395958 h 4544909"/>
              <a:gd name="connsiteX13" fmla="*/ 7318724 w 10443994"/>
              <a:gd name="connsiteY13" fmla="*/ 3545918 h 4544909"/>
              <a:gd name="connsiteX14" fmla="*/ 8097721 w 10443994"/>
              <a:gd name="connsiteY14" fmla="*/ 3566837 h 4544909"/>
              <a:gd name="connsiteX15" fmla="*/ 7430407 w 10443994"/>
              <a:gd name="connsiteY15" fmla="*/ 3905873 h 4544909"/>
              <a:gd name="connsiteX16" fmla="*/ 7033583 w 10443994"/>
              <a:gd name="connsiteY16" fmla="*/ 4544444 h 4544909"/>
              <a:gd name="connsiteX17" fmla="*/ 6267243 w 10443994"/>
              <a:gd name="connsiteY17" fmla="*/ 3799503 h 4544909"/>
              <a:gd name="connsiteX18" fmla="*/ 3222105 w 10443994"/>
              <a:gd name="connsiteY18" fmla="*/ 4236773 h 4544909"/>
              <a:gd name="connsiteX19" fmla="*/ 74341 w 10443994"/>
              <a:gd name="connsiteY19" fmla="*/ 2761419 h 4544909"/>
              <a:gd name="connsiteX20" fmla="*/ 932472 w 10443994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5 w 10432460"/>
              <a:gd name="connsiteY12" fmla="*/ 3395958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041754 w 10432460"/>
              <a:gd name="connsiteY13" fmla="*/ 3712317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875"/>
              <a:gd name="connsiteX1" fmla="*/ 200180 w 10432460"/>
              <a:gd name="connsiteY1" fmla="*/ 2179004 h 4544875"/>
              <a:gd name="connsiteX2" fmla="*/ 2363276 w 10432460"/>
              <a:gd name="connsiteY2" fmla="*/ 1382591 h 4544875"/>
              <a:gd name="connsiteX3" fmla="*/ 4949324 w 10432460"/>
              <a:gd name="connsiteY3" fmla="*/ 999461 h 4544875"/>
              <a:gd name="connsiteX4" fmla="*/ 6589181 w 10432460"/>
              <a:gd name="connsiteY4" fmla="*/ 5748 h 4544875"/>
              <a:gd name="connsiteX5" fmla="*/ 6572466 w 10432460"/>
              <a:gd name="connsiteY5" fmla="*/ 610186 h 4544875"/>
              <a:gd name="connsiteX6" fmla="*/ 6703481 w 10432460"/>
              <a:gd name="connsiteY6" fmla="*/ 1218311 h 4544875"/>
              <a:gd name="connsiteX7" fmla="*/ 6089047 w 10432460"/>
              <a:gd name="connsiteY7" fmla="*/ 1270340 h 4544875"/>
              <a:gd name="connsiteX8" fmla="*/ 8519897 w 10432460"/>
              <a:gd name="connsiteY8" fmla="*/ 1758914 h 4544875"/>
              <a:gd name="connsiteX9" fmla="*/ 10236033 w 10432460"/>
              <a:gd name="connsiteY9" fmla="*/ 1437939 h 4544875"/>
              <a:gd name="connsiteX10" fmla="*/ 9561286 w 10432460"/>
              <a:gd name="connsiteY10" fmla="*/ 2526831 h 4544875"/>
              <a:gd name="connsiteX11" fmla="*/ 10427101 w 10432460"/>
              <a:gd name="connsiteY11" fmla="*/ 3559001 h 4544875"/>
              <a:gd name="connsiteX12" fmla="*/ 9060864 w 10432460"/>
              <a:gd name="connsiteY12" fmla="*/ 3247074 h 4544875"/>
              <a:gd name="connsiteX13" fmla="*/ 7041754 w 10432460"/>
              <a:gd name="connsiteY13" fmla="*/ 3712317 h 4544875"/>
              <a:gd name="connsiteX14" fmla="*/ 8135955 w 10432460"/>
              <a:gd name="connsiteY14" fmla="*/ 3803299 h 4544875"/>
              <a:gd name="connsiteX15" fmla="*/ 7418873 w 10432460"/>
              <a:gd name="connsiteY15" fmla="*/ 3905873 h 4544875"/>
              <a:gd name="connsiteX16" fmla="*/ 7022049 w 10432460"/>
              <a:gd name="connsiteY16" fmla="*/ 4544444 h 4544875"/>
              <a:gd name="connsiteX17" fmla="*/ 6255709 w 10432460"/>
              <a:gd name="connsiteY17" fmla="*/ 3799503 h 4544875"/>
              <a:gd name="connsiteX18" fmla="*/ 2978315 w 10432460"/>
              <a:gd name="connsiteY18" fmla="*/ 3790121 h 4544875"/>
              <a:gd name="connsiteX19" fmla="*/ 62807 w 10432460"/>
              <a:gd name="connsiteY19" fmla="*/ 2761419 h 4544875"/>
              <a:gd name="connsiteX20" fmla="*/ 920938 w 10432460"/>
              <a:gd name="connsiteY20" fmla="*/ 2599643 h 4544875"/>
              <a:gd name="connsiteX0" fmla="*/ 920938 w 10432460"/>
              <a:gd name="connsiteY0" fmla="*/ 2599643 h 4549716"/>
              <a:gd name="connsiteX1" fmla="*/ 200180 w 10432460"/>
              <a:gd name="connsiteY1" fmla="*/ 2179004 h 4549716"/>
              <a:gd name="connsiteX2" fmla="*/ 2363276 w 10432460"/>
              <a:gd name="connsiteY2" fmla="*/ 1382591 h 4549716"/>
              <a:gd name="connsiteX3" fmla="*/ 4949324 w 10432460"/>
              <a:gd name="connsiteY3" fmla="*/ 999461 h 4549716"/>
              <a:gd name="connsiteX4" fmla="*/ 6589181 w 10432460"/>
              <a:gd name="connsiteY4" fmla="*/ 5748 h 4549716"/>
              <a:gd name="connsiteX5" fmla="*/ 6572466 w 10432460"/>
              <a:gd name="connsiteY5" fmla="*/ 610186 h 4549716"/>
              <a:gd name="connsiteX6" fmla="*/ 6703481 w 10432460"/>
              <a:gd name="connsiteY6" fmla="*/ 1218311 h 4549716"/>
              <a:gd name="connsiteX7" fmla="*/ 6089047 w 10432460"/>
              <a:gd name="connsiteY7" fmla="*/ 1270340 h 4549716"/>
              <a:gd name="connsiteX8" fmla="*/ 8519897 w 10432460"/>
              <a:gd name="connsiteY8" fmla="*/ 1758914 h 4549716"/>
              <a:gd name="connsiteX9" fmla="*/ 10236033 w 10432460"/>
              <a:gd name="connsiteY9" fmla="*/ 1437939 h 4549716"/>
              <a:gd name="connsiteX10" fmla="*/ 9561286 w 10432460"/>
              <a:gd name="connsiteY10" fmla="*/ 2526831 h 4549716"/>
              <a:gd name="connsiteX11" fmla="*/ 10427101 w 10432460"/>
              <a:gd name="connsiteY11" fmla="*/ 3559001 h 4549716"/>
              <a:gd name="connsiteX12" fmla="*/ 9060864 w 10432460"/>
              <a:gd name="connsiteY12" fmla="*/ 3247074 h 4549716"/>
              <a:gd name="connsiteX13" fmla="*/ 7041754 w 10432460"/>
              <a:gd name="connsiteY13" fmla="*/ 3712317 h 4549716"/>
              <a:gd name="connsiteX14" fmla="*/ 8135955 w 10432460"/>
              <a:gd name="connsiteY14" fmla="*/ 3803299 h 4549716"/>
              <a:gd name="connsiteX15" fmla="*/ 7269568 w 10432460"/>
              <a:gd name="connsiteY15" fmla="*/ 4116063 h 4549716"/>
              <a:gd name="connsiteX16" fmla="*/ 7022049 w 10432460"/>
              <a:gd name="connsiteY16" fmla="*/ 4544444 h 4549716"/>
              <a:gd name="connsiteX17" fmla="*/ 6255709 w 10432460"/>
              <a:gd name="connsiteY17" fmla="*/ 3799503 h 4549716"/>
              <a:gd name="connsiteX18" fmla="*/ 2978315 w 10432460"/>
              <a:gd name="connsiteY18" fmla="*/ 3790121 h 4549716"/>
              <a:gd name="connsiteX19" fmla="*/ 62807 w 10432460"/>
              <a:gd name="connsiteY19" fmla="*/ 2761419 h 4549716"/>
              <a:gd name="connsiteX20" fmla="*/ 920938 w 10432460"/>
              <a:gd name="connsiteY20" fmla="*/ 2599643 h 4549716"/>
              <a:gd name="connsiteX0" fmla="*/ 920938 w 10432460"/>
              <a:gd name="connsiteY0" fmla="*/ 2599643 h 4697345"/>
              <a:gd name="connsiteX1" fmla="*/ 200180 w 10432460"/>
              <a:gd name="connsiteY1" fmla="*/ 2179004 h 4697345"/>
              <a:gd name="connsiteX2" fmla="*/ 2363276 w 10432460"/>
              <a:gd name="connsiteY2" fmla="*/ 1382591 h 4697345"/>
              <a:gd name="connsiteX3" fmla="*/ 4949324 w 10432460"/>
              <a:gd name="connsiteY3" fmla="*/ 999461 h 4697345"/>
              <a:gd name="connsiteX4" fmla="*/ 6589181 w 10432460"/>
              <a:gd name="connsiteY4" fmla="*/ 5748 h 4697345"/>
              <a:gd name="connsiteX5" fmla="*/ 6572466 w 10432460"/>
              <a:gd name="connsiteY5" fmla="*/ 610186 h 4697345"/>
              <a:gd name="connsiteX6" fmla="*/ 6703481 w 10432460"/>
              <a:gd name="connsiteY6" fmla="*/ 1218311 h 4697345"/>
              <a:gd name="connsiteX7" fmla="*/ 6089047 w 10432460"/>
              <a:gd name="connsiteY7" fmla="*/ 1270340 h 4697345"/>
              <a:gd name="connsiteX8" fmla="*/ 8519897 w 10432460"/>
              <a:gd name="connsiteY8" fmla="*/ 1758914 h 4697345"/>
              <a:gd name="connsiteX9" fmla="*/ 10236033 w 10432460"/>
              <a:gd name="connsiteY9" fmla="*/ 1437939 h 4697345"/>
              <a:gd name="connsiteX10" fmla="*/ 9561286 w 10432460"/>
              <a:gd name="connsiteY10" fmla="*/ 2526831 h 4697345"/>
              <a:gd name="connsiteX11" fmla="*/ 10427101 w 10432460"/>
              <a:gd name="connsiteY11" fmla="*/ 3559001 h 4697345"/>
              <a:gd name="connsiteX12" fmla="*/ 9060864 w 10432460"/>
              <a:gd name="connsiteY12" fmla="*/ 3247074 h 4697345"/>
              <a:gd name="connsiteX13" fmla="*/ 7041754 w 10432460"/>
              <a:gd name="connsiteY13" fmla="*/ 3712317 h 4697345"/>
              <a:gd name="connsiteX14" fmla="*/ 8135955 w 10432460"/>
              <a:gd name="connsiteY14" fmla="*/ 3803299 h 4697345"/>
              <a:gd name="connsiteX15" fmla="*/ 7269568 w 10432460"/>
              <a:gd name="connsiteY15" fmla="*/ 4116063 h 4697345"/>
              <a:gd name="connsiteX16" fmla="*/ 6872741 w 10432460"/>
              <a:gd name="connsiteY16" fmla="*/ 4693328 h 4697345"/>
              <a:gd name="connsiteX17" fmla="*/ 6255709 w 10432460"/>
              <a:gd name="connsiteY17" fmla="*/ 3799503 h 4697345"/>
              <a:gd name="connsiteX18" fmla="*/ 2978315 w 10432460"/>
              <a:gd name="connsiteY18" fmla="*/ 3790121 h 4697345"/>
              <a:gd name="connsiteX19" fmla="*/ 62807 w 10432460"/>
              <a:gd name="connsiteY19" fmla="*/ 2761419 h 4697345"/>
              <a:gd name="connsiteX20" fmla="*/ 920938 w 10432460"/>
              <a:gd name="connsiteY20" fmla="*/ 2599643 h 4697345"/>
              <a:gd name="connsiteX0" fmla="*/ 920938 w 10432460"/>
              <a:gd name="connsiteY0" fmla="*/ 2599643 h 4696383"/>
              <a:gd name="connsiteX1" fmla="*/ 200180 w 10432460"/>
              <a:gd name="connsiteY1" fmla="*/ 2179004 h 4696383"/>
              <a:gd name="connsiteX2" fmla="*/ 2363276 w 10432460"/>
              <a:gd name="connsiteY2" fmla="*/ 1382591 h 4696383"/>
              <a:gd name="connsiteX3" fmla="*/ 4949324 w 10432460"/>
              <a:gd name="connsiteY3" fmla="*/ 999461 h 4696383"/>
              <a:gd name="connsiteX4" fmla="*/ 6589181 w 10432460"/>
              <a:gd name="connsiteY4" fmla="*/ 5748 h 4696383"/>
              <a:gd name="connsiteX5" fmla="*/ 6572466 w 10432460"/>
              <a:gd name="connsiteY5" fmla="*/ 610186 h 4696383"/>
              <a:gd name="connsiteX6" fmla="*/ 6703481 w 10432460"/>
              <a:gd name="connsiteY6" fmla="*/ 1218311 h 4696383"/>
              <a:gd name="connsiteX7" fmla="*/ 6089047 w 10432460"/>
              <a:gd name="connsiteY7" fmla="*/ 1270340 h 4696383"/>
              <a:gd name="connsiteX8" fmla="*/ 8519897 w 10432460"/>
              <a:gd name="connsiteY8" fmla="*/ 1758914 h 4696383"/>
              <a:gd name="connsiteX9" fmla="*/ 10236033 w 10432460"/>
              <a:gd name="connsiteY9" fmla="*/ 1437939 h 4696383"/>
              <a:gd name="connsiteX10" fmla="*/ 9561286 w 10432460"/>
              <a:gd name="connsiteY10" fmla="*/ 2526831 h 4696383"/>
              <a:gd name="connsiteX11" fmla="*/ 10427101 w 10432460"/>
              <a:gd name="connsiteY11" fmla="*/ 3559001 h 4696383"/>
              <a:gd name="connsiteX12" fmla="*/ 9060864 w 10432460"/>
              <a:gd name="connsiteY12" fmla="*/ 3247074 h 4696383"/>
              <a:gd name="connsiteX13" fmla="*/ 7041754 w 10432460"/>
              <a:gd name="connsiteY13" fmla="*/ 3712317 h 4696383"/>
              <a:gd name="connsiteX14" fmla="*/ 8135955 w 10432460"/>
              <a:gd name="connsiteY14" fmla="*/ 3803299 h 4696383"/>
              <a:gd name="connsiteX15" fmla="*/ 7269568 w 10432460"/>
              <a:gd name="connsiteY15" fmla="*/ 4116063 h 4696383"/>
              <a:gd name="connsiteX16" fmla="*/ 6872741 w 10432460"/>
              <a:gd name="connsiteY16" fmla="*/ 4693328 h 4696383"/>
              <a:gd name="connsiteX17" fmla="*/ 5724838 w 10432460"/>
              <a:gd name="connsiteY17" fmla="*/ 3843293 h 4696383"/>
              <a:gd name="connsiteX18" fmla="*/ 2978315 w 10432460"/>
              <a:gd name="connsiteY18" fmla="*/ 3790121 h 4696383"/>
              <a:gd name="connsiteX19" fmla="*/ 62807 w 10432460"/>
              <a:gd name="connsiteY19" fmla="*/ 2761419 h 4696383"/>
              <a:gd name="connsiteX20" fmla="*/ 920938 w 10432460"/>
              <a:gd name="connsiteY20" fmla="*/ 2599643 h 469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432460" h="4696383">
                <a:moveTo>
                  <a:pt x="920938" y="2599643"/>
                </a:moveTo>
                <a:cubicBezTo>
                  <a:pt x="950435" y="2537372"/>
                  <a:pt x="-40210" y="2381846"/>
                  <a:pt x="200180" y="2179004"/>
                </a:cubicBezTo>
                <a:cubicBezTo>
                  <a:pt x="440570" y="1976162"/>
                  <a:pt x="1460678" y="1648030"/>
                  <a:pt x="2363276" y="1382591"/>
                </a:cubicBezTo>
                <a:cubicBezTo>
                  <a:pt x="2991622" y="1197805"/>
                  <a:pt x="4212080" y="1071522"/>
                  <a:pt x="4949324" y="999461"/>
                </a:cubicBezTo>
                <a:cubicBezTo>
                  <a:pt x="5270102" y="968107"/>
                  <a:pt x="5930328" y="168456"/>
                  <a:pt x="6589181" y="5748"/>
                </a:cubicBezTo>
                <a:cubicBezTo>
                  <a:pt x="6843100" y="-56959"/>
                  <a:pt x="6563576" y="409786"/>
                  <a:pt x="6572466" y="610186"/>
                </a:cubicBezTo>
                <a:cubicBezTo>
                  <a:pt x="6572466" y="808470"/>
                  <a:pt x="6784051" y="1108285"/>
                  <a:pt x="6703481" y="1218311"/>
                </a:cubicBezTo>
                <a:cubicBezTo>
                  <a:pt x="6622911" y="1328337"/>
                  <a:pt x="6354873" y="1219349"/>
                  <a:pt x="6089047" y="1270340"/>
                </a:cubicBezTo>
                <a:cubicBezTo>
                  <a:pt x="7967828" y="1564324"/>
                  <a:pt x="7828733" y="1730981"/>
                  <a:pt x="8519897" y="1758914"/>
                </a:cubicBezTo>
                <a:cubicBezTo>
                  <a:pt x="9211061" y="1786847"/>
                  <a:pt x="10062468" y="1309953"/>
                  <a:pt x="10236033" y="1437939"/>
                </a:cubicBezTo>
                <a:cubicBezTo>
                  <a:pt x="10409598" y="1565925"/>
                  <a:pt x="9529441" y="2173321"/>
                  <a:pt x="9561286" y="2526831"/>
                </a:cubicBezTo>
                <a:cubicBezTo>
                  <a:pt x="9593131" y="2880341"/>
                  <a:pt x="10510505" y="3438961"/>
                  <a:pt x="10427101" y="3559001"/>
                </a:cubicBezTo>
                <a:cubicBezTo>
                  <a:pt x="10343697" y="3679041"/>
                  <a:pt x="9625088" y="3221521"/>
                  <a:pt x="9060864" y="3247074"/>
                </a:cubicBezTo>
                <a:cubicBezTo>
                  <a:pt x="8496640" y="3272627"/>
                  <a:pt x="7077013" y="3702813"/>
                  <a:pt x="7041754" y="3712317"/>
                </a:cubicBezTo>
                <a:cubicBezTo>
                  <a:pt x="7007341" y="3731981"/>
                  <a:pt x="8097986" y="3736008"/>
                  <a:pt x="8135955" y="3803299"/>
                </a:cubicBezTo>
                <a:cubicBezTo>
                  <a:pt x="8173924" y="3870590"/>
                  <a:pt x="7480104" y="3967725"/>
                  <a:pt x="7269568" y="4116063"/>
                </a:cubicBezTo>
                <a:cubicBezTo>
                  <a:pt x="7059032" y="4264401"/>
                  <a:pt x="7130196" y="4738790"/>
                  <a:pt x="6872741" y="4693328"/>
                </a:cubicBezTo>
                <a:cubicBezTo>
                  <a:pt x="6615286" y="4647866"/>
                  <a:pt x="6030007" y="4114356"/>
                  <a:pt x="5724838" y="3843293"/>
                </a:cubicBezTo>
                <a:cubicBezTo>
                  <a:pt x="5172768" y="4055591"/>
                  <a:pt x="3921987" y="3970433"/>
                  <a:pt x="2978315" y="3790121"/>
                </a:cubicBezTo>
                <a:cubicBezTo>
                  <a:pt x="2034643" y="3609809"/>
                  <a:pt x="405703" y="2959832"/>
                  <a:pt x="62807" y="2761419"/>
                </a:cubicBezTo>
                <a:cubicBezTo>
                  <a:pt x="-280089" y="2563006"/>
                  <a:pt x="891441" y="2661914"/>
                  <a:pt x="920938" y="25996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20840B-A73A-3933-0428-85BA7B1AC5ED}"/>
              </a:ext>
            </a:extLst>
          </p:cNvPr>
          <p:cNvSpPr/>
          <p:nvPr/>
        </p:nvSpPr>
        <p:spPr>
          <a:xfrm rot="5400000">
            <a:off x="8485124" y="1722054"/>
            <a:ext cx="440725" cy="579733"/>
          </a:xfrm>
          <a:custGeom>
            <a:avLst/>
            <a:gdLst>
              <a:gd name="connsiteX0" fmla="*/ 0 w 440725"/>
              <a:gd name="connsiteY0" fmla="*/ 349227 h 579733"/>
              <a:gd name="connsiteX1" fmla="*/ 0 w 440725"/>
              <a:gd name="connsiteY1" fmla="*/ 160878 h 579733"/>
              <a:gd name="connsiteX2" fmla="*/ 35127 w 440725"/>
              <a:gd name="connsiteY2" fmla="*/ 166251 h 579733"/>
              <a:gd name="connsiteX3" fmla="*/ 338563 w 440725"/>
              <a:gd name="connsiteY3" fmla="*/ 22247 h 579733"/>
              <a:gd name="connsiteX4" fmla="*/ 439072 w 440725"/>
              <a:gd name="connsiteY4" fmla="*/ 11086 h 579733"/>
              <a:gd name="connsiteX5" fmla="*/ 393215 w 440725"/>
              <a:gd name="connsiteY5" fmla="*/ 127002 h 579733"/>
              <a:gd name="connsiteX6" fmla="*/ 291555 w 440725"/>
              <a:gd name="connsiteY6" fmla="*/ 285019 h 579733"/>
              <a:gd name="connsiteX7" fmla="*/ 413945 w 440725"/>
              <a:gd name="connsiteY7" fmla="*/ 559820 h 579733"/>
              <a:gd name="connsiteX8" fmla="*/ 18192 w 440725"/>
              <a:gd name="connsiteY8" fmla="*/ 353347 h 57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725" h="579733">
                <a:moveTo>
                  <a:pt x="0" y="349227"/>
                </a:moveTo>
                <a:lnTo>
                  <a:pt x="0" y="160878"/>
                </a:lnTo>
                <a:lnTo>
                  <a:pt x="35127" y="166251"/>
                </a:lnTo>
                <a:cubicBezTo>
                  <a:pt x="168933" y="155553"/>
                  <a:pt x="271239" y="48108"/>
                  <a:pt x="338563" y="22247"/>
                </a:cubicBezTo>
                <a:cubicBezTo>
                  <a:pt x="405888" y="-3614"/>
                  <a:pt x="429963" y="-6373"/>
                  <a:pt x="439072" y="11086"/>
                </a:cubicBezTo>
                <a:cubicBezTo>
                  <a:pt x="448181" y="28546"/>
                  <a:pt x="417801" y="81347"/>
                  <a:pt x="393215" y="127002"/>
                </a:cubicBezTo>
                <a:cubicBezTo>
                  <a:pt x="348344" y="203412"/>
                  <a:pt x="292896" y="255463"/>
                  <a:pt x="291555" y="285019"/>
                </a:cubicBezTo>
                <a:cubicBezTo>
                  <a:pt x="290458" y="309187"/>
                  <a:pt x="462995" y="479900"/>
                  <a:pt x="413945" y="559820"/>
                </a:cubicBezTo>
                <a:cubicBezTo>
                  <a:pt x="360001" y="647714"/>
                  <a:pt x="178770" y="420125"/>
                  <a:pt x="18192" y="35334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822F02-F528-AE53-6F01-4DFF64B5F40F}"/>
              </a:ext>
            </a:extLst>
          </p:cNvPr>
          <p:cNvSpPr/>
          <p:nvPr/>
        </p:nvSpPr>
        <p:spPr>
          <a:xfrm>
            <a:off x="473297" y="667602"/>
            <a:ext cx="1999056" cy="1362066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2733"/>
              <a:gd name="connsiteX1" fmla="*/ 197057 w 11553832"/>
              <a:gd name="connsiteY1" fmla="*/ 2179004 h 4432733"/>
              <a:gd name="connsiteX2" fmla="*/ 2360153 w 11553832"/>
              <a:gd name="connsiteY2" fmla="*/ 1382591 h 4432733"/>
              <a:gd name="connsiteX3" fmla="*/ 4946201 w 11553832"/>
              <a:gd name="connsiteY3" fmla="*/ 999461 h 4432733"/>
              <a:gd name="connsiteX4" fmla="*/ 6586058 w 11553832"/>
              <a:gd name="connsiteY4" fmla="*/ 5748 h 4432733"/>
              <a:gd name="connsiteX5" fmla="*/ 6569343 w 11553832"/>
              <a:gd name="connsiteY5" fmla="*/ 610186 h 4432733"/>
              <a:gd name="connsiteX6" fmla="*/ 6700358 w 11553832"/>
              <a:gd name="connsiteY6" fmla="*/ 1218311 h 4432733"/>
              <a:gd name="connsiteX7" fmla="*/ 6085924 w 11553832"/>
              <a:gd name="connsiteY7" fmla="*/ 1270340 h 4432733"/>
              <a:gd name="connsiteX8" fmla="*/ 9014462 w 11553832"/>
              <a:gd name="connsiteY8" fmla="*/ 1907798 h 4432733"/>
              <a:gd name="connsiteX9" fmla="*/ 10914218 w 11553832"/>
              <a:gd name="connsiteY9" fmla="*/ 1146617 h 4432733"/>
              <a:gd name="connsiteX10" fmla="*/ 11543482 w 11553832"/>
              <a:gd name="connsiteY10" fmla="*/ 1087624 h 4432733"/>
              <a:gd name="connsiteX11" fmla="*/ 11256381 w 11553832"/>
              <a:gd name="connsiteY11" fmla="*/ 1700337 h 4432733"/>
              <a:gd name="connsiteX12" fmla="*/ 10619906 w 11553832"/>
              <a:gd name="connsiteY12" fmla="*/ 2535588 h 4432733"/>
              <a:gd name="connsiteX13" fmla="*/ 11386166 w 11553832"/>
              <a:gd name="connsiteY13" fmla="*/ 3988140 h 4432733"/>
              <a:gd name="connsiteX14" fmla="*/ 8908437 w 11553832"/>
              <a:gd name="connsiteY14" fmla="*/ 2896759 h 4432733"/>
              <a:gd name="connsiteX15" fmla="*/ 8249676 w 11553832"/>
              <a:gd name="connsiteY15" fmla="*/ 2906591 h 4432733"/>
              <a:gd name="connsiteX16" fmla="*/ 8696880 w 11553832"/>
              <a:gd name="connsiteY16" fmla="*/ 2953786 h 4432733"/>
              <a:gd name="connsiteX17" fmla="*/ 7979781 w 11553832"/>
              <a:gd name="connsiteY17" fmla="*/ 3669411 h 4432733"/>
              <a:gd name="connsiteX18" fmla="*/ 7964541 w 11553832"/>
              <a:gd name="connsiteY18" fmla="*/ 4430591 h 4432733"/>
              <a:gd name="connsiteX19" fmla="*/ 5937382 w 11553832"/>
              <a:gd name="connsiteY19" fmla="*/ 3860809 h 4432733"/>
              <a:gd name="connsiteX20" fmla="*/ 3207448 w 11553832"/>
              <a:gd name="connsiteY20" fmla="*/ 4236773 h 4432733"/>
              <a:gd name="connsiteX21" fmla="*/ 9916 w 11553832"/>
              <a:gd name="connsiteY21" fmla="*/ 2542470 h 4432733"/>
              <a:gd name="connsiteX22" fmla="*/ 403534 w 11553832"/>
              <a:gd name="connsiteY22" fmla="*/ 2582127 h 4432733"/>
              <a:gd name="connsiteX0" fmla="*/ 403534 w 11553832"/>
              <a:gd name="connsiteY0" fmla="*/ 2582127 h 4546072"/>
              <a:gd name="connsiteX1" fmla="*/ 197057 w 11553832"/>
              <a:gd name="connsiteY1" fmla="*/ 2179004 h 4546072"/>
              <a:gd name="connsiteX2" fmla="*/ 2360153 w 11553832"/>
              <a:gd name="connsiteY2" fmla="*/ 1382591 h 4546072"/>
              <a:gd name="connsiteX3" fmla="*/ 4946201 w 11553832"/>
              <a:gd name="connsiteY3" fmla="*/ 999461 h 4546072"/>
              <a:gd name="connsiteX4" fmla="*/ 6586058 w 11553832"/>
              <a:gd name="connsiteY4" fmla="*/ 5748 h 4546072"/>
              <a:gd name="connsiteX5" fmla="*/ 6569343 w 11553832"/>
              <a:gd name="connsiteY5" fmla="*/ 610186 h 4546072"/>
              <a:gd name="connsiteX6" fmla="*/ 6700358 w 11553832"/>
              <a:gd name="connsiteY6" fmla="*/ 1218311 h 4546072"/>
              <a:gd name="connsiteX7" fmla="*/ 6085924 w 11553832"/>
              <a:gd name="connsiteY7" fmla="*/ 1270340 h 4546072"/>
              <a:gd name="connsiteX8" fmla="*/ 9014462 w 11553832"/>
              <a:gd name="connsiteY8" fmla="*/ 1907798 h 4546072"/>
              <a:gd name="connsiteX9" fmla="*/ 10914218 w 11553832"/>
              <a:gd name="connsiteY9" fmla="*/ 1146617 h 4546072"/>
              <a:gd name="connsiteX10" fmla="*/ 11543482 w 11553832"/>
              <a:gd name="connsiteY10" fmla="*/ 1087624 h 4546072"/>
              <a:gd name="connsiteX11" fmla="*/ 11256381 w 11553832"/>
              <a:gd name="connsiteY11" fmla="*/ 1700337 h 4546072"/>
              <a:gd name="connsiteX12" fmla="*/ 10619906 w 11553832"/>
              <a:gd name="connsiteY12" fmla="*/ 2535588 h 4546072"/>
              <a:gd name="connsiteX13" fmla="*/ 11386166 w 11553832"/>
              <a:gd name="connsiteY13" fmla="*/ 3988140 h 4546072"/>
              <a:gd name="connsiteX14" fmla="*/ 8908437 w 11553832"/>
              <a:gd name="connsiteY14" fmla="*/ 2896759 h 4546072"/>
              <a:gd name="connsiteX15" fmla="*/ 8249676 w 11553832"/>
              <a:gd name="connsiteY15" fmla="*/ 2906591 h 4546072"/>
              <a:gd name="connsiteX16" fmla="*/ 8696880 w 11553832"/>
              <a:gd name="connsiteY16" fmla="*/ 2953786 h 4546072"/>
              <a:gd name="connsiteX17" fmla="*/ 7979781 w 11553832"/>
              <a:gd name="connsiteY17" fmla="*/ 3669411 h 4546072"/>
              <a:gd name="connsiteX18" fmla="*/ 7018926 w 11553832"/>
              <a:gd name="connsiteY18" fmla="*/ 4544444 h 4546072"/>
              <a:gd name="connsiteX19" fmla="*/ 5937382 w 11553832"/>
              <a:gd name="connsiteY19" fmla="*/ 3860809 h 4546072"/>
              <a:gd name="connsiteX20" fmla="*/ 3207448 w 11553832"/>
              <a:gd name="connsiteY20" fmla="*/ 4236773 h 4546072"/>
              <a:gd name="connsiteX21" fmla="*/ 9916 w 11553832"/>
              <a:gd name="connsiteY21" fmla="*/ 2542470 h 4546072"/>
              <a:gd name="connsiteX22" fmla="*/ 403534 w 11553832"/>
              <a:gd name="connsiteY22" fmla="*/ 2582127 h 4546072"/>
              <a:gd name="connsiteX0" fmla="*/ 403534 w 11553832"/>
              <a:gd name="connsiteY0" fmla="*/ 2582127 h 4544551"/>
              <a:gd name="connsiteX1" fmla="*/ 197057 w 11553832"/>
              <a:gd name="connsiteY1" fmla="*/ 2179004 h 4544551"/>
              <a:gd name="connsiteX2" fmla="*/ 2360153 w 11553832"/>
              <a:gd name="connsiteY2" fmla="*/ 1382591 h 4544551"/>
              <a:gd name="connsiteX3" fmla="*/ 4946201 w 11553832"/>
              <a:gd name="connsiteY3" fmla="*/ 999461 h 4544551"/>
              <a:gd name="connsiteX4" fmla="*/ 6586058 w 11553832"/>
              <a:gd name="connsiteY4" fmla="*/ 5748 h 4544551"/>
              <a:gd name="connsiteX5" fmla="*/ 6569343 w 11553832"/>
              <a:gd name="connsiteY5" fmla="*/ 610186 h 4544551"/>
              <a:gd name="connsiteX6" fmla="*/ 6700358 w 11553832"/>
              <a:gd name="connsiteY6" fmla="*/ 1218311 h 4544551"/>
              <a:gd name="connsiteX7" fmla="*/ 6085924 w 11553832"/>
              <a:gd name="connsiteY7" fmla="*/ 1270340 h 4544551"/>
              <a:gd name="connsiteX8" fmla="*/ 9014462 w 11553832"/>
              <a:gd name="connsiteY8" fmla="*/ 1907798 h 4544551"/>
              <a:gd name="connsiteX9" fmla="*/ 10914218 w 11553832"/>
              <a:gd name="connsiteY9" fmla="*/ 1146617 h 4544551"/>
              <a:gd name="connsiteX10" fmla="*/ 11543482 w 11553832"/>
              <a:gd name="connsiteY10" fmla="*/ 1087624 h 4544551"/>
              <a:gd name="connsiteX11" fmla="*/ 11256381 w 11553832"/>
              <a:gd name="connsiteY11" fmla="*/ 1700337 h 4544551"/>
              <a:gd name="connsiteX12" fmla="*/ 10619906 w 11553832"/>
              <a:gd name="connsiteY12" fmla="*/ 2535588 h 4544551"/>
              <a:gd name="connsiteX13" fmla="*/ 11386166 w 11553832"/>
              <a:gd name="connsiteY13" fmla="*/ 3988140 h 4544551"/>
              <a:gd name="connsiteX14" fmla="*/ 8908437 w 11553832"/>
              <a:gd name="connsiteY14" fmla="*/ 2896759 h 4544551"/>
              <a:gd name="connsiteX15" fmla="*/ 8249676 w 11553832"/>
              <a:gd name="connsiteY15" fmla="*/ 2906591 h 4544551"/>
              <a:gd name="connsiteX16" fmla="*/ 8696880 w 11553832"/>
              <a:gd name="connsiteY16" fmla="*/ 2953786 h 4544551"/>
              <a:gd name="connsiteX17" fmla="*/ 7415750 w 11553832"/>
              <a:gd name="connsiteY17" fmla="*/ 3905873 h 4544551"/>
              <a:gd name="connsiteX18" fmla="*/ 7018926 w 11553832"/>
              <a:gd name="connsiteY18" fmla="*/ 4544444 h 4544551"/>
              <a:gd name="connsiteX19" fmla="*/ 5937382 w 11553832"/>
              <a:gd name="connsiteY19" fmla="*/ 3860809 h 4544551"/>
              <a:gd name="connsiteX20" fmla="*/ 3207448 w 11553832"/>
              <a:gd name="connsiteY20" fmla="*/ 4236773 h 4544551"/>
              <a:gd name="connsiteX21" fmla="*/ 9916 w 11553832"/>
              <a:gd name="connsiteY21" fmla="*/ 2542470 h 4544551"/>
              <a:gd name="connsiteX22" fmla="*/ 403534 w 11553832"/>
              <a:gd name="connsiteY22" fmla="*/ 2582127 h 4544551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8249676 w 11553832"/>
              <a:gd name="connsiteY15" fmla="*/ 2906591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0241476 w 11553832"/>
              <a:gd name="connsiteY13" fmla="*/ 4031928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69442"/>
              <a:gd name="connsiteY0" fmla="*/ 2582127 h 4544530"/>
              <a:gd name="connsiteX1" fmla="*/ 197057 w 11569442"/>
              <a:gd name="connsiteY1" fmla="*/ 2179004 h 4544530"/>
              <a:gd name="connsiteX2" fmla="*/ 2360153 w 11569442"/>
              <a:gd name="connsiteY2" fmla="*/ 1382591 h 4544530"/>
              <a:gd name="connsiteX3" fmla="*/ 4946201 w 11569442"/>
              <a:gd name="connsiteY3" fmla="*/ 999461 h 4544530"/>
              <a:gd name="connsiteX4" fmla="*/ 6586058 w 11569442"/>
              <a:gd name="connsiteY4" fmla="*/ 5748 h 4544530"/>
              <a:gd name="connsiteX5" fmla="*/ 6569343 w 11569442"/>
              <a:gd name="connsiteY5" fmla="*/ 610186 h 4544530"/>
              <a:gd name="connsiteX6" fmla="*/ 6700358 w 11569442"/>
              <a:gd name="connsiteY6" fmla="*/ 1218311 h 4544530"/>
              <a:gd name="connsiteX7" fmla="*/ 6085924 w 11569442"/>
              <a:gd name="connsiteY7" fmla="*/ 1270340 h 4544530"/>
              <a:gd name="connsiteX8" fmla="*/ 8516774 w 11569442"/>
              <a:gd name="connsiteY8" fmla="*/ 1758914 h 4544530"/>
              <a:gd name="connsiteX9" fmla="*/ 10914218 w 11569442"/>
              <a:gd name="connsiteY9" fmla="*/ 1146617 h 4544530"/>
              <a:gd name="connsiteX10" fmla="*/ 11543482 w 11569442"/>
              <a:gd name="connsiteY10" fmla="*/ 1087624 h 4544530"/>
              <a:gd name="connsiteX11" fmla="*/ 11256381 w 11569442"/>
              <a:gd name="connsiteY11" fmla="*/ 1700337 h 4544530"/>
              <a:gd name="connsiteX12" fmla="*/ 9558163 w 11569442"/>
              <a:gd name="connsiteY12" fmla="*/ 2526831 h 4544530"/>
              <a:gd name="connsiteX13" fmla="*/ 10241476 w 11569442"/>
              <a:gd name="connsiteY13" fmla="*/ 4031928 h 4544530"/>
              <a:gd name="connsiteX14" fmla="*/ 9057742 w 11569442"/>
              <a:gd name="connsiteY14" fmla="*/ 3395958 h 4544530"/>
              <a:gd name="connsiteX15" fmla="*/ 7304067 w 11569442"/>
              <a:gd name="connsiteY15" fmla="*/ 3545918 h 4544530"/>
              <a:gd name="connsiteX16" fmla="*/ 8083064 w 11569442"/>
              <a:gd name="connsiteY16" fmla="*/ 3566837 h 4544530"/>
              <a:gd name="connsiteX17" fmla="*/ 7415750 w 11569442"/>
              <a:gd name="connsiteY17" fmla="*/ 3905873 h 4544530"/>
              <a:gd name="connsiteX18" fmla="*/ 7018926 w 11569442"/>
              <a:gd name="connsiteY18" fmla="*/ 4544444 h 4544530"/>
              <a:gd name="connsiteX19" fmla="*/ 5937382 w 11569442"/>
              <a:gd name="connsiteY19" fmla="*/ 3860809 h 4544530"/>
              <a:gd name="connsiteX20" fmla="*/ 3207448 w 11569442"/>
              <a:gd name="connsiteY20" fmla="*/ 4236773 h 4544530"/>
              <a:gd name="connsiteX21" fmla="*/ 9916 w 11569442"/>
              <a:gd name="connsiteY21" fmla="*/ 2542470 h 4544530"/>
              <a:gd name="connsiteX22" fmla="*/ 403534 w 11569442"/>
              <a:gd name="connsiteY22" fmla="*/ 2582127 h 4544530"/>
              <a:gd name="connsiteX0" fmla="*/ 403534 w 11258744"/>
              <a:gd name="connsiteY0" fmla="*/ 2582127 h 4544530"/>
              <a:gd name="connsiteX1" fmla="*/ 197057 w 11258744"/>
              <a:gd name="connsiteY1" fmla="*/ 2179004 h 4544530"/>
              <a:gd name="connsiteX2" fmla="*/ 2360153 w 11258744"/>
              <a:gd name="connsiteY2" fmla="*/ 1382591 h 4544530"/>
              <a:gd name="connsiteX3" fmla="*/ 4946201 w 11258744"/>
              <a:gd name="connsiteY3" fmla="*/ 999461 h 4544530"/>
              <a:gd name="connsiteX4" fmla="*/ 6586058 w 11258744"/>
              <a:gd name="connsiteY4" fmla="*/ 5748 h 4544530"/>
              <a:gd name="connsiteX5" fmla="*/ 6569343 w 11258744"/>
              <a:gd name="connsiteY5" fmla="*/ 610186 h 4544530"/>
              <a:gd name="connsiteX6" fmla="*/ 6700358 w 11258744"/>
              <a:gd name="connsiteY6" fmla="*/ 1218311 h 4544530"/>
              <a:gd name="connsiteX7" fmla="*/ 6085924 w 11258744"/>
              <a:gd name="connsiteY7" fmla="*/ 1270340 h 4544530"/>
              <a:gd name="connsiteX8" fmla="*/ 8516774 w 11258744"/>
              <a:gd name="connsiteY8" fmla="*/ 1758914 h 4544530"/>
              <a:gd name="connsiteX9" fmla="*/ 10914218 w 11258744"/>
              <a:gd name="connsiteY9" fmla="*/ 1146617 h 4544530"/>
              <a:gd name="connsiteX10" fmla="*/ 9950868 w 11258744"/>
              <a:gd name="connsiteY10" fmla="*/ 1595582 h 4544530"/>
              <a:gd name="connsiteX11" fmla="*/ 11256381 w 11258744"/>
              <a:gd name="connsiteY11" fmla="*/ 1700337 h 4544530"/>
              <a:gd name="connsiteX12" fmla="*/ 9558163 w 11258744"/>
              <a:gd name="connsiteY12" fmla="*/ 2526831 h 4544530"/>
              <a:gd name="connsiteX13" fmla="*/ 10241476 w 11258744"/>
              <a:gd name="connsiteY13" fmla="*/ 4031928 h 4544530"/>
              <a:gd name="connsiteX14" fmla="*/ 9057742 w 11258744"/>
              <a:gd name="connsiteY14" fmla="*/ 3395958 h 4544530"/>
              <a:gd name="connsiteX15" fmla="*/ 7304067 w 11258744"/>
              <a:gd name="connsiteY15" fmla="*/ 3545918 h 4544530"/>
              <a:gd name="connsiteX16" fmla="*/ 8083064 w 11258744"/>
              <a:gd name="connsiteY16" fmla="*/ 3566837 h 4544530"/>
              <a:gd name="connsiteX17" fmla="*/ 7415750 w 11258744"/>
              <a:gd name="connsiteY17" fmla="*/ 3905873 h 4544530"/>
              <a:gd name="connsiteX18" fmla="*/ 7018926 w 11258744"/>
              <a:gd name="connsiteY18" fmla="*/ 4544444 h 4544530"/>
              <a:gd name="connsiteX19" fmla="*/ 5937382 w 11258744"/>
              <a:gd name="connsiteY19" fmla="*/ 3860809 h 4544530"/>
              <a:gd name="connsiteX20" fmla="*/ 3207448 w 11258744"/>
              <a:gd name="connsiteY20" fmla="*/ 4236773 h 4544530"/>
              <a:gd name="connsiteX21" fmla="*/ 9916 w 11258744"/>
              <a:gd name="connsiteY21" fmla="*/ 2542470 h 4544530"/>
              <a:gd name="connsiteX22" fmla="*/ 403534 w 11258744"/>
              <a:gd name="connsiteY22" fmla="*/ 2582127 h 4544530"/>
              <a:gd name="connsiteX0" fmla="*/ 403534 w 10949013"/>
              <a:gd name="connsiteY0" fmla="*/ 2582127 h 4544530"/>
              <a:gd name="connsiteX1" fmla="*/ 197057 w 10949013"/>
              <a:gd name="connsiteY1" fmla="*/ 2179004 h 4544530"/>
              <a:gd name="connsiteX2" fmla="*/ 2360153 w 10949013"/>
              <a:gd name="connsiteY2" fmla="*/ 1382591 h 4544530"/>
              <a:gd name="connsiteX3" fmla="*/ 4946201 w 10949013"/>
              <a:gd name="connsiteY3" fmla="*/ 999461 h 4544530"/>
              <a:gd name="connsiteX4" fmla="*/ 6586058 w 10949013"/>
              <a:gd name="connsiteY4" fmla="*/ 5748 h 4544530"/>
              <a:gd name="connsiteX5" fmla="*/ 6569343 w 10949013"/>
              <a:gd name="connsiteY5" fmla="*/ 610186 h 4544530"/>
              <a:gd name="connsiteX6" fmla="*/ 6700358 w 10949013"/>
              <a:gd name="connsiteY6" fmla="*/ 1218311 h 4544530"/>
              <a:gd name="connsiteX7" fmla="*/ 6085924 w 10949013"/>
              <a:gd name="connsiteY7" fmla="*/ 1270340 h 4544530"/>
              <a:gd name="connsiteX8" fmla="*/ 8516774 w 10949013"/>
              <a:gd name="connsiteY8" fmla="*/ 1758914 h 4544530"/>
              <a:gd name="connsiteX9" fmla="*/ 10914218 w 10949013"/>
              <a:gd name="connsiteY9" fmla="*/ 1146617 h 4544530"/>
              <a:gd name="connsiteX10" fmla="*/ 9950868 w 10949013"/>
              <a:gd name="connsiteY10" fmla="*/ 1595582 h 4544530"/>
              <a:gd name="connsiteX11" fmla="*/ 10095101 w 10949013"/>
              <a:gd name="connsiteY11" fmla="*/ 1901767 h 4544530"/>
              <a:gd name="connsiteX12" fmla="*/ 9558163 w 10949013"/>
              <a:gd name="connsiteY12" fmla="*/ 2526831 h 4544530"/>
              <a:gd name="connsiteX13" fmla="*/ 10241476 w 10949013"/>
              <a:gd name="connsiteY13" fmla="*/ 4031928 h 4544530"/>
              <a:gd name="connsiteX14" fmla="*/ 9057742 w 10949013"/>
              <a:gd name="connsiteY14" fmla="*/ 3395958 h 4544530"/>
              <a:gd name="connsiteX15" fmla="*/ 7304067 w 10949013"/>
              <a:gd name="connsiteY15" fmla="*/ 3545918 h 4544530"/>
              <a:gd name="connsiteX16" fmla="*/ 8083064 w 10949013"/>
              <a:gd name="connsiteY16" fmla="*/ 3566837 h 4544530"/>
              <a:gd name="connsiteX17" fmla="*/ 7415750 w 10949013"/>
              <a:gd name="connsiteY17" fmla="*/ 3905873 h 4544530"/>
              <a:gd name="connsiteX18" fmla="*/ 7018926 w 10949013"/>
              <a:gd name="connsiteY18" fmla="*/ 4544444 h 4544530"/>
              <a:gd name="connsiteX19" fmla="*/ 5937382 w 10949013"/>
              <a:gd name="connsiteY19" fmla="*/ 3860809 h 4544530"/>
              <a:gd name="connsiteX20" fmla="*/ 3207448 w 10949013"/>
              <a:gd name="connsiteY20" fmla="*/ 4236773 h 4544530"/>
              <a:gd name="connsiteX21" fmla="*/ 9916 w 10949013"/>
              <a:gd name="connsiteY21" fmla="*/ 2542470 h 4544530"/>
              <a:gd name="connsiteX22" fmla="*/ 403534 w 10949013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255250 w 10248007"/>
              <a:gd name="connsiteY9" fmla="*/ 1645816 h 4544530"/>
              <a:gd name="connsiteX10" fmla="*/ 9950868 w 10248007"/>
              <a:gd name="connsiteY10" fmla="*/ 1595582 h 4544530"/>
              <a:gd name="connsiteX11" fmla="*/ 10095101 w 10248007"/>
              <a:gd name="connsiteY11" fmla="*/ 1901767 h 4544530"/>
              <a:gd name="connsiteX12" fmla="*/ 9558163 w 10248007"/>
              <a:gd name="connsiteY12" fmla="*/ 2526831 h 4544530"/>
              <a:gd name="connsiteX13" fmla="*/ 10241476 w 10248007"/>
              <a:gd name="connsiteY13" fmla="*/ 4031928 h 4544530"/>
              <a:gd name="connsiteX14" fmla="*/ 9057742 w 10248007"/>
              <a:gd name="connsiteY14" fmla="*/ 3395958 h 4544530"/>
              <a:gd name="connsiteX15" fmla="*/ 7304067 w 10248007"/>
              <a:gd name="connsiteY15" fmla="*/ 3545918 h 4544530"/>
              <a:gd name="connsiteX16" fmla="*/ 8083064 w 10248007"/>
              <a:gd name="connsiteY16" fmla="*/ 3566837 h 4544530"/>
              <a:gd name="connsiteX17" fmla="*/ 7415750 w 10248007"/>
              <a:gd name="connsiteY17" fmla="*/ 3905873 h 4544530"/>
              <a:gd name="connsiteX18" fmla="*/ 7018926 w 10248007"/>
              <a:gd name="connsiteY18" fmla="*/ 4544444 h 4544530"/>
              <a:gd name="connsiteX19" fmla="*/ 5937382 w 10248007"/>
              <a:gd name="connsiteY19" fmla="*/ 3860809 h 4544530"/>
              <a:gd name="connsiteX20" fmla="*/ 3207448 w 10248007"/>
              <a:gd name="connsiteY20" fmla="*/ 4236773 h 4544530"/>
              <a:gd name="connsiteX21" fmla="*/ 9916 w 10248007"/>
              <a:gd name="connsiteY21" fmla="*/ 2542470 h 4544530"/>
              <a:gd name="connsiteX22" fmla="*/ 403534 w 10248007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950868 w 10248007"/>
              <a:gd name="connsiteY9" fmla="*/ 1595582 h 4544530"/>
              <a:gd name="connsiteX10" fmla="*/ 10095101 w 10248007"/>
              <a:gd name="connsiteY10" fmla="*/ 1901767 h 4544530"/>
              <a:gd name="connsiteX11" fmla="*/ 9558163 w 10248007"/>
              <a:gd name="connsiteY11" fmla="*/ 2526831 h 4544530"/>
              <a:gd name="connsiteX12" fmla="*/ 10241476 w 10248007"/>
              <a:gd name="connsiteY12" fmla="*/ 4031928 h 4544530"/>
              <a:gd name="connsiteX13" fmla="*/ 9057742 w 10248007"/>
              <a:gd name="connsiteY13" fmla="*/ 3395958 h 4544530"/>
              <a:gd name="connsiteX14" fmla="*/ 7304067 w 10248007"/>
              <a:gd name="connsiteY14" fmla="*/ 3545918 h 4544530"/>
              <a:gd name="connsiteX15" fmla="*/ 8083064 w 10248007"/>
              <a:gd name="connsiteY15" fmla="*/ 3566837 h 4544530"/>
              <a:gd name="connsiteX16" fmla="*/ 7415750 w 10248007"/>
              <a:gd name="connsiteY16" fmla="*/ 3905873 h 4544530"/>
              <a:gd name="connsiteX17" fmla="*/ 7018926 w 10248007"/>
              <a:gd name="connsiteY17" fmla="*/ 4544444 h 4544530"/>
              <a:gd name="connsiteX18" fmla="*/ 5937382 w 10248007"/>
              <a:gd name="connsiteY18" fmla="*/ 3860809 h 4544530"/>
              <a:gd name="connsiteX19" fmla="*/ 3207448 w 10248007"/>
              <a:gd name="connsiteY19" fmla="*/ 4236773 h 4544530"/>
              <a:gd name="connsiteX20" fmla="*/ 9916 w 10248007"/>
              <a:gd name="connsiteY20" fmla="*/ 2542470 h 4544530"/>
              <a:gd name="connsiteX21" fmla="*/ 403534 w 10248007"/>
              <a:gd name="connsiteY21" fmla="*/ 2582127 h 4544530"/>
              <a:gd name="connsiteX0" fmla="*/ 403534 w 10340419"/>
              <a:gd name="connsiteY0" fmla="*/ 2582127 h 4544530"/>
              <a:gd name="connsiteX1" fmla="*/ 197057 w 10340419"/>
              <a:gd name="connsiteY1" fmla="*/ 2179004 h 4544530"/>
              <a:gd name="connsiteX2" fmla="*/ 2360153 w 10340419"/>
              <a:gd name="connsiteY2" fmla="*/ 1382591 h 4544530"/>
              <a:gd name="connsiteX3" fmla="*/ 4946201 w 10340419"/>
              <a:gd name="connsiteY3" fmla="*/ 999461 h 4544530"/>
              <a:gd name="connsiteX4" fmla="*/ 6586058 w 10340419"/>
              <a:gd name="connsiteY4" fmla="*/ 5748 h 4544530"/>
              <a:gd name="connsiteX5" fmla="*/ 6569343 w 10340419"/>
              <a:gd name="connsiteY5" fmla="*/ 610186 h 4544530"/>
              <a:gd name="connsiteX6" fmla="*/ 6700358 w 10340419"/>
              <a:gd name="connsiteY6" fmla="*/ 1218311 h 4544530"/>
              <a:gd name="connsiteX7" fmla="*/ 6085924 w 10340419"/>
              <a:gd name="connsiteY7" fmla="*/ 1270340 h 4544530"/>
              <a:gd name="connsiteX8" fmla="*/ 8516774 w 10340419"/>
              <a:gd name="connsiteY8" fmla="*/ 1758914 h 4544530"/>
              <a:gd name="connsiteX9" fmla="*/ 10232910 w 10340419"/>
              <a:gd name="connsiteY9" fmla="*/ 1437939 h 4544530"/>
              <a:gd name="connsiteX10" fmla="*/ 10095101 w 10340419"/>
              <a:gd name="connsiteY10" fmla="*/ 1901767 h 4544530"/>
              <a:gd name="connsiteX11" fmla="*/ 9558163 w 10340419"/>
              <a:gd name="connsiteY11" fmla="*/ 2526831 h 4544530"/>
              <a:gd name="connsiteX12" fmla="*/ 10241476 w 10340419"/>
              <a:gd name="connsiteY12" fmla="*/ 4031928 h 4544530"/>
              <a:gd name="connsiteX13" fmla="*/ 9057742 w 10340419"/>
              <a:gd name="connsiteY13" fmla="*/ 3395958 h 4544530"/>
              <a:gd name="connsiteX14" fmla="*/ 7304067 w 10340419"/>
              <a:gd name="connsiteY14" fmla="*/ 3545918 h 4544530"/>
              <a:gd name="connsiteX15" fmla="*/ 8083064 w 10340419"/>
              <a:gd name="connsiteY15" fmla="*/ 3566837 h 4544530"/>
              <a:gd name="connsiteX16" fmla="*/ 7415750 w 10340419"/>
              <a:gd name="connsiteY16" fmla="*/ 3905873 h 4544530"/>
              <a:gd name="connsiteX17" fmla="*/ 7018926 w 10340419"/>
              <a:gd name="connsiteY17" fmla="*/ 4544444 h 4544530"/>
              <a:gd name="connsiteX18" fmla="*/ 5937382 w 10340419"/>
              <a:gd name="connsiteY18" fmla="*/ 3860809 h 4544530"/>
              <a:gd name="connsiteX19" fmla="*/ 3207448 w 10340419"/>
              <a:gd name="connsiteY19" fmla="*/ 4236773 h 4544530"/>
              <a:gd name="connsiteX20" fmla="*/ 9916 w 10340419"/>
              <a:gd name="connsiteY20" fmla="*/ 2542470 h 4544530"/>
              <a:gd name="connsiteX21" fmla="*/ 403534 w 10340419"/>
              <a:gd name="connsiteY21" fmla="*/ 2582127 h 4544530"/>
              <a:gd name="connsiteX0" fmla="*/ 403534 w 10256288"/>
              <a:gd name="connsiteY0" fmla="*/ 2582127 h 4544530"/>
              <a:gd name="connsiteX1" fmla="*/ 197057 w 10256288"/>
              <a:gd name="connsiteY1" fmla="*/ 2179004 h 4544530"/>
              <a:gd name="connsiteX2" fmla="*/ 2360153 w 10256288"/>
              <a:gd name="connsiteY2" fmla="*/ 1382591 h 4544530"/>
              <a:gd name="connsiteX3" fmla="*/ 4946201 w 10256288"/>
              <a:gd name="connsiteY3" fmla="*/ 999461 h 4544530"/>
              <a:gd name="connsiteX4" fmla="*/ 6586058 w 10256288"/>
              <a:gd name="connsiteY4" fmla="*/ 5748 h 4544530"/>
              <a:gd name="connsiteX5" fmla="*/ 6569343 w 10256288"/>
              <a:gd name="connsiteY5" fmla="*/ 610186 h 4544530"/>
              <a:gd name="connsiteX6" fmla="*/ 6700358 w 10256288"/>
              <a:gd name="connsiteY6" fmla="*/ 1218311 h 4544530"/>
              <a:gd name="connsiteX7" fmla="*/ 6085924 w 10256288"/>
              <a:gd name="connsiteY7" fmla="*/ 1270340 h 4544530"/>
              <a:gd name="connsiteX8" fmla="*/ 8516774 w 10256288"/>
              <a:gd name="connsiteY8" fmla="*/ 1758914 h 4544530"/>
              <a:gd name="connsiteX9" fmla="*/ 10232910 w 10256288"/>
              <a:gd name="connsiteY9" fmla="*/ 1437939 h 4544530"/>
              <a:gd name="connsiteX10" fmla="*/ 9558163 w 10256288"/>
              <a:gd name="connsiteY10" fmla="*/ 2526831 h 4544530"/>
              <a:gd name="connsiteX11" fmla="*/ 10241476 w 10256288"/>
              <a:gd name="connsiteY11" fmla="*/ 4031928 h 4544530"/>
              <a:gd name="connsiteX12" fmla="*/ 9057742 w 10256288"/>
              <a:gd name="connsiteY12" fmla="*/ 3395958 h 4544530"/>
              <a:gd name="connsiteX13" fmla="*/ 7304067 w 10256288"/>
              <a:gd name="connsiteY13" fmla="*/ 3545918 h 4544530"/>
              <a:gd name="connsiteX14" fmla="*/ 8083064 w 10256288"/>
              <a:gd name="connsiteY14" fmla="*/ 3566837 h 4544530"/>
              <a:gd name="connsiteX15" fmla="*/ 7415750 w 10256288"/>
              <a:gd name="connsiteY15" fmla="*/ 3905873 h 4544530"/>
              <a:gd name="connsiteX16" fmla="*/ 7018926 w 10256288"/>
              <a:gd name="connsiteY16" fmla="*/ 4544444 h 4544530"/>
              <a:gd name="connsiteX17" fmla="*/ 5937382 w 10256288"/>
              <a:gd name="connsiteY17" fmla="*/ 3860809 h 4544530"/>
              <a:gd name="connsiteX18" fmla="*/ 3207448 w 10256288"/>
              <a:gd name="connsiteY18" fmla="*/ 4236773 h 4544530"/>
              <a:gd name="connsiteX19" fmla="*/ 9916 w 10256288"/>
              <a:gd name="connsiteY19" fmla="*/ 2542470 h 4544530"/>
              <a:gd name="connsiteX20" fmla="*/ 403534 w 10256288"/>
              <a:gd name="connsiteY20" fmla="*/ 2582127 h 4544530"/>
              <a:gd name="connsiteX0" fmla="*/ 403534 w 10429337"/>
              <a:gd name="connsiteY0" fmla="*/ 2582127 h 4544530"/>
              <a:gd name="connsiteX1" fmla="*/ 197057 w 10429337"/>
              <a:gd name="connsiteY1" fmla="*/ 2179004 h 4544530"/>
              <a:gd name="connsiteX2" fmla="*/ 2360153 w 10429337"/>
              <a:gd name="connsiteY2" fmla="*/ 1382591 h 4544530"/>
              <a:gd name="connsiteX3" fmla="*/ 4946201 w 10429337"/>
              <a:gd name="connsiteY3" fmla="*/ 999461 h 4544530"/>
              <a:gd name="connsiteX4" fmla="*/ 6586058 w 10429337"/>
              <a:gd name="connsiteY4" fmla="*/ 5748 h 4544530"/>
              <a:gd name="connsiteX5" fmla="*/ 6569343 w 10429337"/>
              <a:gd name="connsiteY5" fmla="*/ 610186 h 4544530"/>
              <a:gd name="connsiteX6" fmla="*/ 6700358 w 10429337"/>
              <a:gd name="connsiteY6" fmla="*/ 1218311 h 4544530"/>
              <a:gd name="connsiteX7" fmla="*/ 6085924 w 10429337"/>
              <a:gd name="connsiteY7" fmla="*/ 1270340 h 4544530"/>
              <a:gd name="connsiteX8" fmla="*/ 8516774 w 10429337"/>
              <a:gd name="connsiteY8" fmla="*/ 1758914 h 4544530"/>
              <a:gd name="connsiteX9" fmla="*/ 10232910 w 10429337"/>
              <a:gd name="connsiteY9" fmla="*/ 1437939 h 4544530"/>
              <a:gd name="connsiteX10" fmla="*/ 9558163 w 10429337"/>
              <a:gd name="connsiteY10" fmla="*/ 2526831 h 4544530"/>
              <a:gd name="connsiteX11" fmla="*/ 10423978 w 10429337"/>
              <a:gd name="connsiteY11" fmla="*/ 3559001 h 4544530"/>
              <a:gd name="connsiteX12" fmla="*/ 9057742 w 10429337"/>
              <a:gd name="connsiteY12" fmla="*/ 3395958 h 4544530"/>
              <a:gd name="connsiteX13" fmla="*/ 7304067 w 10429337"/>
              <a:gd name="connsiteY13" fmla="*/ 3545918 h 4544530"/>
              <a:gd name="connsiteX14" fmla="*/ 8083064 w 10429337"/>
              <a:gd name="connsiteY14" fmla="*/ 3566837 h 4544530"/>
              <a:gd name="connsiteX15" fmla="*/ 7415750 w 10429337"/>
              <a:gd name="connsiteY15" fmla="*/ 3905873 h 4544530"/>
              <a:gd name="connsiteX16" fmla="*/ 7018926 w 10429337"/>
              <a:gd name="connsiteY16" fmla="*/ 4544444 h 4544530"/>
              <a:gd name="connsiteX17" fmla="*/ 5937382 w 10429337"/>
              <a:gd name="connsiteY17" fmla="*/ 3860809 h 4544530"/>
              <a:gd name="connsiteX18" fmla="*/ 3207448 w 10429337"/>
              <a:gd name="connsiteY18" fmla="*/ 4236773 h 4544530"/>
              <a:gd name="connsiteX19" fmla="*/ 9916 w 10429337"/>
              <a:gd name="connsiteY19" fmla="*/ 2542470 h 4544530"/>
              <a:gd name="connsiteX20" fmla="*/ 403534 w 10429337"/>
              <a:gd name="connsiteY20" fmla="*/ 2582127 h 4544530"/>
              <a:gd name="connsiteX0" fmla="*/ 979811 w 10491333"/>
              <a:gd name="connsiteY0" fmla="*/ 2599643 h 4544530"/>
              <a:gd name="connsiteX1" fmla="*/ 259053 w 10491333"/>
              <a:gd name="connsiteY1" fmla="*/ 2179004 h 4544530"/>
              <a:gd name="connsiteX2" fmla="*/ 2422149 w 10491333"/>
              <a:gd name="connsiteY2" fmla="*/ 1382591 h 4544530"/>
              <a:gd name="connsiteX3" fmla="*/ 5008197 w 10491333"/>
              <a:gd name="connsiteY3" fmla="*/ 999461 h 4544530"/>
              <a:gd name="connsiteX4" fmla="*/ 6648054 w 10491333"/>
              <a:gd name="connsiteY4" fmla="*/ 5748 h 4544530"/>
              <a:gd name="connsiteX5" fmla="*/ 6631339 w 10491333"/>
              <a:gd name="connsiteY5" fmla="*/ 610186 h 4544530"/>
              <a:gd name="connsiteX6" fmla="*/ 6762354 w 10491333"/>
              <a:gd name="connsiteY6" fmla="*/ 1218311 h 4544530"/>
              <a:gd name="connsiteX7" fmla="*/ 6147920 w 10491333"/>
              <a:gd name="connsiteY7" fmla="*/ 1270340 h 4544530"/>
              <a:gd name="connsiteX8" fmla="*/ 8578770 w 10491333"/>
              <a:gd name="connsiteY8" fmla="*/ 1758914 h 4544530"/>
              <a:gd name="connsiteX9" fmla="*/ 10294906 w 10491333"/>
              <a:gd name="connsiteY9" fmla="*/ 1437939 h 4544530"/>
              <a:gd name="connsiteX10" fmla="*/ 9620159 w 10491333"/>
              <a:gd name="connsiteY10" fmla="*/ 2526831 h 4544530"/>
              <a:gd name="connsiteX11" fmla="*/ 10485974 w 10491333"/>
              <a:gd name="connsiteY11" fmla="*/ 3559001 h 4544530"/>
              <a:gd name="connsiteX12" fmla="*/ 9119738 w 10491333"/>
              <a:gd name="connsiteY12" fmla="*/ 3395958 h 4544530"/>
              <a:gd name="connsiteX13" fmla="*/ 7366063 w 10491333"/>
              <a:gd name="connsiteY13" fmla="*/ 3545918 h 4544530"/>
              <a:gd name="connsiteX14" fmla="*/ 8145060 w 10491333"/>
              <a:gd name="connsiteY14" fmla="*/ 3566837 h 4544530"/>
              <a:gd name="connsiteX15" fmla="*/ 7477746 w 10491333"/>
              <a:gd name="connsiteY15" fmla="*/ 3905873 h 4544530"/>
              <a:gd name="connsiteX16" fmla="*/ 7080922 w 10491333"/>
              <a:gd name="connsiteY16" fmla="*/ 4544444 h 4544530"/>
              <a:gd name="connsiteX17" fmla="*/ 5999378 w 10491333"/>
              <a:gd name="connsiteY17" fmla="*/ 3860809 h 4544530"/>
              <a:gd name="connsiteX18" fmla="*/ 3269444 w 10491333"/>
              <a:gd name="connsiteY18" fmla="*/ 4236773 h 4544530"/>
              <a:gd name="connsiteX19" fmla="*/ 71912 w 10491333"/>
              <a:gd name="connsiteY19" fmla="*/ 2542470 h 4544530"/>
              <a:gd name="connsiteX20" fmla="*/ 979811 w 10491333"/>
              <a:gd name="connsiteY20" fmla="*/ 2599643 h 4544530"/>
              <a:gd name="connsiteX0" fmla="*/ 932472 w 10443994"/>
              <a:gd name="connsiteY0" fmla="*/ 2599643 h 4544530"/>
              <a:gd name="connsiteX1" fmla="*/ 211714 w 10443994"/>
              <a:gd name="connsiteY1" fmla="*/ 2179004 h 4544530"/>
              <a:gd name="connsiteX2" fmla="*/ 2374810 w 10443994"/>
              <a:gd name="connsiteY2" fmla="*/ 1382591 h 4544530"/>
              <a:gd name="connsiteX3" fmla="*/ 4960858 w 10443994"/>
              <a:gd name="connsiteY3" fmla="*/ 999461 h 4544530"/>
              <a:gd name="connsiteX4" fmla="*/ 6600715 w 10443994"/>
              <a:gd name="connsiteY4" fmla="*/ 5748 h 4544530"/>
              <a:gd name="connsiteX5" fmla="*/ 6584000 w 10443994"/>
              <a:gd name="connsiteY5" fmla="*/ 610186 h 4544530"/>
              <a:gd name="connsiteX6" fmla="*/ 6715015 w 10443994"/>
              <a:gd name="connsiteY6" fmla="*/ 1218311 h 4544530"/>
              <a:gd name="connsiteX7" fmla="*/ 6100581 w 10443994"/>
              <a:gd name="connsiteY7" fmla="*/ 1270340 h 4544530"/>
              <a:gd name="connsiteX8" fmla="*/ 8531431 w 10443994"/>
              <a:gd name="connsiteY8" fmla="*/ 1758914 h 4544530"/>
              <a:gd name="connsiteX9" fmla="*/ 10247567 w 10443994"/>
              <a:gd name="connsiteY9" fmla="*/ 1437939 h 4544530"/>
              <a:gd name="connsiteX10" fmla="*/ 9572820 w 10443994"/>
              <a:gd name="connsiteY10" fmla="*/ 2526831 h 4544530"/>
              <a:gd name="connsiteX11" fmla="*/ 10438635 w 10443994"/>
              <a:gd name="connsiteY11" fmla="*/ 3559001 h 4544530"/>
              <a:gd name="connsiteX12" fmla="*/ 9072399 w 10443994"/>
              <a:gd name="connsiteY12" fmla="*/ 3395958 h 4544530"/>
              <a:gd name="connsiteX13" fmla="*/ 7318724 w 10443994"/>
              <a:gd name="connsiteY13" fmla="*/ 3545918 h 4544530"/>
              <a:gd name="connsiteX14" fmla="*/ 8097721 w 10443994"/>
              <a:gd name="connsiteY14" fmla="*/ 3566837 h 4544530"/>
              <a:gd name="connsiteX15" fmla="*/ 7430407 w 10443994"/>
              <a:gd name="connsiteY15" fmla="*/ 3905873 h 4544530"/>
              <a:gd name="connsiteX16" fmla="*/ 7033583 w 10443994"/>
              <a:gd name="connsiteY16" fmla="*/ 4544444 h 4544530"/>
              <a:gd name="connsiteX17" fmla="*/ 5952039 w 10443994"/>
              <a:gd name="connsiteY17" fmla="*/ 3860809 h 4544530"/>
              <a:gd name="connsiteX18" fmla="*/ 3222105 w 10443994"/>
              <a:gd name="connsiteY18" fmla="*/ 4236773 h 4544530"/>
              <a:gd name="connsiteX19" fmla="*/ 74341 w 10443994"/>
              <a:gd name="connsiteY19" fmla="*/ 2761419 h 4544530"/>
              <a:gd name="connsiteX20" fmla="*/ 932472 w 10443994"/>
              <a:gd name="connsiteY20" fmla="*/ 2599643 h 4544530"/>
              <a:gd name="connsiteX0" fmla="*/ 932472 w 10443994"/>
              <a:gd name="connsiteY0" fmla="*/ 2599643 h 4544909"/>
              <a:gd name="connsiteX1" fmla="*/ 211714 w 10443994"/>
              <a:gd name="connsiteY1" fmla="*/ 2179004 h 4544909"/>
              <a:gd name="connsiteX2" fmla="*/ 2374810 w 10443994"/>
              <a:gd name="connsiteY2" fmla="*/ 1382591 h 4544909"/>
              <a:gd name="connsiteX3" fmla="*/ 4960858 w 10443994"/>
              <a:gd name="connsiteY3" fmla="*/ 999461 h 4544909"/>
              <a:gd name="connsiteX4" fmla="*/ 6600715 w 10443994"/>
              <a:gd name="connsiteY4" fmla="*/ 5748 h 4544909"/>
              <a:gd name="connsiteX5" fmla="*/ 6584000 w 10443994"/>
              <a:gd name="connsiteY5" fmla="*/ 610186 h 4544909"/>
              <a:gd name="connsiteX6" fmla="*/ 6715015 w 10443994"/>
              <a:gd name="connsiteY6" fmla="*/ 1218311 h 4544909"/>
              <a:gd name="connsiteX7" fmla="*/ 6100581 w 10443994"/>
              <a:gd name="connsiteY7" fmla="*/ 1270340 h 4544909"/>
              <a:gd name="connsiteX8" fmla="*/ 8531431 w 10443994"/>
              <a:gd name="connsiteY8" fmla="*/ 1758914 h 4544909"/>
              <a:gd name="connsiteX9" fmla="*/ 10247567 w 10443994"/>
              <a:gd name="connsiteY9" fmla="*/ 1437939 h 4544909"/>
              <a:gd name="connsiteX10" fmla="*/ 9572820 w 10443994"/>
              <a:gd name="connsiteY10" fmla="*/ 2526831 h 4544909"/>
              <a:gd name="connsiteX11" fmla="*/ 10438635 w 10443994"/>
              <a:gd name="connsiteY11" fmla="*/ 3559001 h 4544909"/>
              <a:gd name="connsiteX12" fmla="*/ 9072399 w 10443994"/>
              <a:gd name="connsiteY12" fmla="*/ 3395958 h 4544909"/>
              <a:gd name="connsiteX13" fmla="*/ 7318724 w 10443994"/>
              <a:gd name="connsiteY13" fmla="*/ 3545918 h 4544909"/>
              <a:gd name="connsiteX14" fmla="*/ 8097721 w 10443994"/>
              <a:gd name="connsiteY14" fmla="*/ 3566837 h 4544909"/>
              <a:gd name="connsiteX15" fmla="*/ 7430407 w 10443994"/>
              <a:gd name="connsiteY15" fmla="*/ 3905873 h 4544909"/>
              <a:gd name="connsiteX16" fmla="*/ 7033583 w 10443994"/>
              <a:gd name="connsiteY16" fmla="*/ 4544444 h 4544909"/>
              <a:gd name="connsiteX17" fmla="*/ 6267243 w 10443994"/>
              <a:gd name="connsiteY17" fmla="*/ 3799503 h 4544909"/>
              <a:gd name="connsiteX18" fmla="*/ 3222105 w 10443994"/>
              <a:gd name="connsiteY18" fmla="*/ 4236773 h 4544909"/>
              <a:gd name="connsiteX19" fmla="*/ 74341 w 10443994"/>
              <a:gd name="connsiteY19" fmla="*/ 2761419 h 4544909"/>
              <a:gd name="connsiteX20" fmla="*/ 932472 w 10443994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5 w 10432460"/>
              <a:gd name="connsiteY12" fmla="*/ 3395958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041754 w 10432460"/>
              <a:gd name="connsiteY13" fmla="*/ 3712317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875"/>
              <a:gd name="connsiteX1" fmla="*/ 200180 w 10432460"/>
              <a:gd name="connsiteY1" fmla="*/ 2179004 h 4544875"/>
              <a:gd name="connsiteX2" fmla="*/ 2363276 w 10432460"/>
              <a:gd name="connsiteY2" fmla="*/ 1382591 h 4544875"/>
              <a:gd name="connsiteX3" fmla="*/ 4949324 w 10432460"/>
              <a:gd name="connsiteY3" fmla="*/ 999461 h 4544875"/>
              <a:gd name="connsiteX4" fmla="*/ 6589181 w 10432460"/>
              <a:gd name="connsiteY4" fmla="*/ 5748 h 4544875"/>
              <a:gd name="connsiteX5" fmla="*/ 6572466 w 10432460"/>
              <a:gd name="connsiteY5" fmla="*/ 610186 h 4544875"/>
              <a:gd name="connsiteX6" fmla="*/ 6703481 w 10432460"/>
              <a:gd name="connsiteY6" fmla="*/ 1218311 h 4544875"/>
              <a:gd name="connsiteX7" fmla="*/ 6089047 w 10432460"/>
              <a:gd name="connsiteY7" fmla="*/ 1270340 h 4544875"/>
              <a:gd name="connsiteX8" fmla="*/ 8519897 w 10432460"/>
              <a:gd name="connsiteY8" fmla="*/ 1758914 h 4544875"/>
              <a:gd name="connsiteX9" fmla="*/ 10236033 w 10432460"/>
              <a:gd name="connsiteY9" fmla="*/ 1437939 h 4544875"/>
              <a:gd name="connsiteX10" fmla="*/ 9561286 w 10432460"/>
              <a:gd name="connsiteY10" fmla="*/ 2526831 h 4544875"/>
              <a:gd name="connsiteX11" fmla="*/ 10427101 w 10432460"/>
              <a:gd name="connsiteY11" fmla="*/ 3559001 h 4544875"/>
              <a:gd name="connsiteX12" fmla="*/ 9060864 w 10432460"/>
              <a:gd name="connsiteY12" fmla="*/ 3247074 h 4544875"/>
              <a:gd name="connsiteX13" fmla="*/ 7041754 w 10432460"/>
              <a:gd name="connsiteY13" fmla="*/ 3712317 h 4544875"/>
              <a:gd name="connsiteX14" fmla="*/ 8135955 w 10432460"/>
              <a:gd name="connsiteY14" fmla="*/ 3803299 h 4544875"/>
              <a:gd name="connsiteX15" fmla="*/ 7418873 w 10432460"/>
              <a:gd name="connsiteY15" fmla="*/ 3905873 h 4544875"/>
              <a:gd name="connsiteX16" fmla="*/ 7022049 w 10432460"/>
              <a:gd name="connsiteY16" fmla="*/ 4544444 h 4544875"/>
              <a:gd name="connsiteX17" fmla="*/ 6255709 w 10432460"/>
              <a:gd name="connsiteY17" fmla="*/ 3799503 h 4544875"/>
              <a:gd name="connsiteX18" fmla="*/ 2978315 w 10432460"/>
              <a:gd name="connsiteY18" fmla="*/ 3790121 h 4544875"/>
              <a:gd name="connsiteX19" fmla="*/ 62807 w 10432460"/>
              <a:gd name="connsiteY19" fmla="*/ 2761419 h 4544875"/>
              <a:gd name="connsiteX20" fmla="*/ 920938 w 10432460"/>
              <a:gd name="connsiteY20" fmla="*/ 2599643 h 4544875"/>
              <a:gd name="connsiteX0" fmla="*/ 920938 w 10432460"/>
              <a:gd name="connsiteY0" fmla="*/ 2599643 h 4549716"/>
              <a:gd name="connsiteX1" fmla="*/ 200180 w 10432460"/>
              <a:gd name="connsiteY1" fmla="*/ 2179004 h 4549716"/>
              <a:gd name="connsiteX2" fmla="*/ 2363276 w 10432460"/>
              <a:gd name="connsiteY2" fmla="*/ 1382591 h 4549716"/>
              <a:gd name="connsiteX3" fmla="*/ 4949324 w 10432460"/>
              <a:gd name="connsiteY3" fmla="*/ 999461 h 4549716"/>
              <a:gd name="connsiteX4" fmla="*/ 6589181 w 10432460"/>
              <a:gd name="connsiteY4" fmla="*/ 5748 h 4549716"/>
              <a:gd name="connsiteX5" fmla="*/ 6572466 w 10432460"/>
              <a:gd name="connsiteY5" fmla="*/ 610186 h 4549716"/>
              <a:gd name="connsiteX6" fmla="*/ 6703481 w 10432460"/>
              <a:gd name="connsiteY6" fmla="*/ 1218311 h 4549716"/>
              <a:gd name="connsiteX7" fmla="*/ 6089047 w 10432460"/>
              <a:gd name="connsiteY7" fmla="*/ 1270340 h 4549716"/>
              <a:gd name="connsiteX8" fmla="*/ 8519897 w 10432460"/>
              <a:gd name="connsiteY8" fmla="*/ 1758914 h 4549716"/>
              <a:gd name="connsiteX9" fmla="*/ 10236033 w 10432460"/>
              <a:gd name="connsiteY9" fmla="*/ 1437939 h 4549716"/>
              <a:gd name="connsiteX10" fmla="*/ 9561286 w 10432460"/>
              <a:gd name="connsiteY10" fmla="*/ 2526831 h 4549716"/>
              <a:gd name="connsiteX11" fmla="*/ 10427101 w 10432460"/>
              <a:gd name="connsiteY11" fmla="*/ 3559001 h 4549716"/>
              <a:gd name="connsiteX12" fmla="*/ 9060864 w 10432460"/>
              <a:gd name="connsiteY12" fmla="*/ 3247074 h 4549716"/>
              <a:gd name="connsiteX13" fmla="*/ 7041754 w 10432460"/>
              <a:gd name="connsiteY13" fmla="*/ 3712317 h 4549716"/>
              <a:gd name="connsiteX14" fmla="*/ 8135955 w 10432460"/>
              <a:gd name="connsiteY14" fmla="*/ 3803299 h 4549716"/>
              <a:gd name="connsiteX15" fmla="*/ 7269568 w 10432460"/>
              <a:gd name="connsiteY15" fmla="*/ 4116063 h 4549716"/>
              <a:gd name="connsiteX16" fmla="*/ 7022049 w 10432460"/>
              <a:gd name="connsiteY16" fmla="*/ 4544444 h 4549716"/>
              <a:gd name="connsiteX17" fmla="*/ 6255709 w 10432460"/>
              <a:gd name="connsiteY17" fmla="*/ 3799503 h 4549716"/>
              <a:gd name="connsiteX18" fmla="*/ 2978315 w 10432460"/>
              <a:gd name="connsiteY18" fmla="*/ 3790121 h 4549716"/>
              <a:gd name="connsiteX19" fmla="*/ 62807 w 10432460"/>
              <a:gd name="connsiteY19" fmla="*/ 2761419 h 4549716"/>
              <a:gd name="connsiteX20" fmla="*/ 920938 w 10432460"/>
              <a:gd name="connsiteY20" fmla="*/ 2599643 h 4549716"/>
              <a:gd name="connsiteX0" fmla="*/ 920938 w 10432460"/>
              <a:gd name="connsiteY0" fmla="*/ 2599643 h 4697345"/>
              <a:gd name="connsiteX1" fmla="*/ 200180 w 10432460"/>
              <a:gd name="connsiteY1" fmla="*/ 2179004 h 4697345"/>
              <a:gd name="connsiteX2" fmla="*/ 2363276 w 10432460"/>
              <a:gd name="connsiteY2" fmla="*/ 1382591 h 4697345"/>
              <a:gd name="connsiteX3" fmla="*/ 4949324 w 10432460"/>
              <a:gd name="connsiteY3" fmla="*/ 999461 h 4697345"/>
              <a:gd name="connsiteX4" fmla="*/ 6589181 w 10432460"/>
              <a:gd name="connsiteY4" fmla="*/ 5748 h 4697345"/>
              <a:gd name="connsiteX5" fmla="*/ 6572466 w 10432460"/>
              <a:gd name="connsiteY5" fmla="*/ 610186 h 4697345"/>
              <a:gd name="connsiteX6" fmla="*/ 6703481 w 10432460"/>
              <a:gd name="connsiteY6" fmla="*/ 1218311 h 4697345"/>
              <a:gd name="connsiteX7" fmla="*/ 6089047 w 10432460"/>
              <a:gd name="connsiteY7" fmla="*/ 1270340 h 4697345"/>
              <a:gd name="connsiteX8" fmla="*/ 8519897 w 10432460"/>
              <a:gd name="connsiteY8" fmla="*/ 1758914 h 4697345"/>
              <a:gd name="connsiteX9" fmla="*/ 10236033 w 10432460"/>
              <a:gd name="connsiteY9" fmla="*/ 1437939 h 4697345"/>
              <a:gd name="connsiteX10" fmla="*/ 9561286 w 10432460"/>
              <a:gd name="connsiteY10" fmla="*/ 2526831 h 4697345"/>
              <a:gd name="connsiteX11" fmla="*/ 10427101 w 10432460"/>
              <a:gd name="connsiteY11" fmla="*/ 3559001 h 4697345"/>
              <a:gd name="connsiteX12" fmla="*/ 9060864 w 10432460"/>
              <a:gd name="connsiteY12" fmla="*/ 3247074 h 4697345"/>
              <a:gd name="connsiteX13" fmla="*/ 7041754 w 10432460"/>
              <a:gd name="connsiteY13" fmla="*/ 3712317 h 4697345"/>
              <a:gd name="connsiteX14" fmla="*/ 8135955 w 10432460"/>
              <a:gd name="connsiteY14" fmla="*/ 3803299 h 4697345"/>
              <a:gd name="connsiteX15" fmla="*/ 7269568 w 10432460"/>
              <a:gd name="connsiteY15" fmla="*/ 4116063 h 4697345"/>
              <a:gd name="connsiteX16" fmla="*/ 6872741 w 10432460"/>
              <a:gd name="connsiteY16" fmla="*/ 4693328 h 4697345"/>
              <a:gd name="connsiteX17" fmla="*/ 6255709 w 10432460"/>
              <a:gd name="connsiteY17" fmla="*/ 3799503 h 4697345"/>
              <a:gd name="connsiteX18" fmla="*/ 2978315 w 10432460"/>
              <a:gd name="connsiteY18" fmla="*/ 3790121 h 4697345"/>
              <a:gd name="connsiteX19" fmla="*/ 62807 w 10432460"/>
              <a:gd name="connsiteY19" fmla="*/ 2761419 h 4697345"/>
              <a:gd name="connsiteX20" fmla="*/ 920938 w 10432460"/>
              <a:gd name="connsiteY20" fmla="*/ 2599643 h 4697345"/>
              <a:gd name="connsiteX0" fmla="*/ 920938 w 10432460"/>
              <a:gd name="connsiteY0" fmla="*/ 2599643 h 4696383"/>
              <a:gd name="connsiteX1" fmla="*/ 200180 w 10432460"/>
              <a:gd name="connsiteY1" fmla="*/ 2179004 h 4696383"/>
              <a:gd name="connsiteX2" fmla="*/ 2363276 w 10432460"/>
              <a:gd name="connsiteY2" fmla="*/ 1382591 h 4696383"/>
              <a:gd name="connsiteX3" fmla="*/ 4949324 w 10432460"/>
              <a:gd name="connsiteY3" fmla="*/ 999461 h 4696383"/>
              <a:gd name="connsiteX4" fmla="*/ 6589181 w 10432460"/>
              <a:gd name="connsiteY4" fmla="*/ 5748 h 4696383"/>
              <a:gd name="connsiteX5" fmla="*/ 6572466 w 10432460"/>
              <a:gd name="connsiteY5" fmla="*/ 610186 h 4696383"/>
              <a:gd name="connsiteX6" fmla="*/ 6703481 w 10432460"/>
              <a:gd name="connsiteY6" fmla="*/ 1218311 h 4696383"/>
              <a:gd name="connsiteX7" fmla="*/ 6089047 w 10432460"/>
              <a:gd name="connsiteY7" fmla="*/ 1270340 h 4696383"/>
              <a:gd name="connsiteX8" fmla="*/ 8519897 w 10432460"/>
              <a:gd name="connsiteY8" fmla="*/ 1758914 h 4696383"/>
              <a:gd name="connsiteX9" fmla="*/ 10236033 w 10432460"/>
              <a:gd name="connsiteY9" fmla="*/ 1437939 h 4696383"/>
              <a:gd name="connsiteX10" fmla="*/ 9561286 w 10432460"/>
              <a:gd name="connsiteY10" fmla="*/ 2526831 h 4696383"/>
              <a:gd name="connsiteX11" fmla="*/ 10427101 w 10432460"/>
              <a:gd name="connsiteY11" fmla="*/ 3559001 h 4696383"/>
              <a:gd name="connsiteX12" fmla="*/ 9060864 w 10432460"/>
              <a:gd name="connsiteY12" fmla="*/ 3247074 h 4696383"/>
              <a:gd name="connsiteX13" fmla="*/ 7041754 w 10432460"/>
              <a:gd name="connsiteY13" fmla="*/ 3712317 h 4696383"/>
              <a:gd name="connsiteX14" fmla="*/ 8135955 w 10432460"/>
              <a:gd name="connsiteY14" fmla="*/ 3803299 h 4696383"/>
              <a:gd name="connsiteX15" fmla="*/ 7269568 w 10432460"/>
              <a:gd name="connsiteY15" fmla="*/ 4116063 h 4696383"/>
              <a:gd name="connsiteX16" fmla="*/ 6872741 w 10432460"/>
              <a:gd name="connsiteY16" fmla="*/ 4693328 h 4696383"/>
              <a:gd name="connsiteX17" fmla="*/ 5724838 w 10432460"/>
              <a:gd name="connsiteY17" fmla="*/ 3843293 h 4696383"/>
              <a:gd name="connsiteX18" fmla="*/ 2978315 w 10432460"/>
              <a:gd name="connsiteY18" fmla="*/ 3790121 h 4696383"/>
              <a:gd name="connsiteX19" fmla="*/ 62807 w 10432460"/>
              <a:gd name="connsiteY19" fmla="*/ 2761419 h 4696383"/>
              <a:gd name="connsiteX20" fmla="*/ 920938 w 10432460"/>
              <a:gd name="connsiteY20" fmla="*/ 2599643 h 4696383"/>
              <a:gd name="connsiteX0" fmla="*/ 920938 w 11718802"/>
              <a:gd name="connsiteY0" fmla="*/ 2599643 h 4696383"/>
              <a:gd name="connsiteX1" fmla="*/ 200180 w 11718802"/>
              <a:gd name="connsiteY1" fmla="*/ 2179004 h 4696383"/>
              <a:gd name="connsiteX2" fmla="*/ 2363276 w 11718802"/>
              <a:gd name="connsiteY2" fmla="*/ 1382591 h 4696383"/>
              <a:gd name="connsiteX3" fmla="*/ 4949324 w 11718802"/>
              <a:gd name="connsiteY3" fmla="*/ 999461 h 4696383"/>
              <a:gd name="connsiteX4" fmla="*/ 6589181 w 11718802"/>
              <a:gd name="connsiteY4" fmla="*/ 5748 h 4696383"/>
              <a:gd name="connsiteX5" fmla="*/ 6572466 w 11718802"/>
              <a:gd name="connsiteY5" fmla="*/ 610186 h 4696383"/>
              <a:gd name="connsiteX6" fmla="*/ 6703481 w 11718802"/>
              <a:gd name="connsiteY6" fmla="*/ 1218311 h 4696383"/>
              <a:gd name="connsiteX7" fmla="*/ 6089047 w 11718802"/>
              <a:gd name="connsiteY7" fmla="*/ 1270340 h 4696383"/>
              <a:gd name="connsiteX8" fmla="*/ 8519897 w 11718802"/>
              <a:gd name="connsiteY8" fmla="*/ 1758914 h 4696383"/>
              <a:gd name="connsiteX9" fmla="*/ 10236033 w 11718802"/>
              <a:gd name="connsiteY9" fmla="*/ 1437939 h 4696383"/>
              <a:gd name="connsiteX10" fmla="*/ 11717963 w 11718802"/>
              <a:gd name="connsiteY10" fmla="*/ 2500556 h 4696383"/>
              <a:gd name="connsiteX11" fmla="*/ 10427101 w 11718802"/>
              <a:gd name="connsiteY11" fmla="*/ 3559001 h 4696383"/>
              <a:gd name="connsiteX12" fmla="*/ 9060864 w 11718802"/>
              <a:gd name="connsiteY12" fmla="*/ 3247074 h 4696383"/>
              <a:gd name="connsiteX13" fmla="*/ 7041754 w 11718802"/>
              <a:gd name="connsiteY13" fmla="*/ 3712317 h 4696383"/>
              <a:gd name="connsiteX14" fmla="*/ 8135955 w 11718802"/>
              <a:gd name="connsiteY14" fmla="*/ 3803299 h 4696383"/>
              <a:gd name="connsiteX15" fmla="*/ 7269568 w 11718802"/>
              <a:gd name="connsiteY15" fmla="*/ 4116063 h 4696383"/>
              <a:gd name="connsiteX16" fmla="*/ 6872741 w 11718802"/>
              <a:gd name="connsiteY16" fmla="*/ 4693328 h 4696383"/>
              <a:gd name="connsiteX17" fmla="*/ 5724838 w 11718802"/>
              <a:gd name="connsiteY17" fmla="*/ 3843293 h 4696383"/>
              <a:gd name="connsiteX18" fmla="*/ 2978315 w 11718802"/>
              <a:gd name="connsiteY18" fmla="*/ 3790121 h 4696383"/>
              <a:gd name="connsiteX19" fmla="*/ 62807 w 11718802"/>
              <a:gd name="connsiteY19" fmla="*/ 2761419 h 4696383"/>
              <a:gd name="connsiteX20" fmla="*/ 920938 w 11718802"/>
              <a:gd name="connsiteY20" fmla="*/ 2599643 h 4696383"/>
              <a:gd name="connsiteX0" fmla="*/ 920938 w 12981037"/>
              <a:gd name="connsiteY0" fmla="*/ 2599643 h 4696383"/>
              <a:gd name="connsiteX1" fmla="*/ 200180 w 12981037"/>
              <a:gd name="connsiteY1" fmla="*/ 2179004 h 4696383"/>
              <a:gd name="connsiteX2" fmla="*/ 2363276 w 12981037"/>
              <a:gd name="connsiteY2" fmla="*/ 1382591 h 4696383"/>
              <a:gd name="connsiteX3" fmla="*/ 4949324 w 12981037"/>
              <a:gd name="connsiteY3" fmla="*/ 999461 h 4696383"/>
              <a:gd name="connsiteX4" fmla="*/ 6589181 w 12981037"/>
              <a:gd name="connsiteY4" fmla="*/ 5748 h 4696383"/>
              <a:gd name="connsiteX5" fmla="*/ 6572466 w 12981037"/>
              <a:gd name="connsiteY5" fmla="*/ 610186 h 4696383"/>
              <a:gd name="connsiteX6" fmla="*/ 6703481 w 12981037"/>
              <a:gd name="connsiteY6" fmla="*/ 1218311 h 4696383"/>
              <a:gd name="connsiteX7" fmla="*/ 6089047 w 12981037"/>
              <a:gd name="connsiteY7" fmla="*/ 1270340 h 4696383"/>
              <a:gd name="connsiteX8" fmla="*/ 8519897 w 12981037"/>
              <a:gd name="connsiteY8" fmla="*/ 1758914 h 4696383"/>
              <a:gd name="connsiteX9" fmla="*/ 10236033 w 12981037"/>
              <a:gd name="connsiteY9" fmla="*/ 1437939 h 4696383"/>
              <a:gd name="connsiteX10" fmla="*/ 11717963 w 12981037"/>
              <a:gd name="connsiteY10" fmla="*/ 2500556 h 4696383"/>
              <a:gd name="connsiteX11" fmla="*/ 12882396 w 12981037"/>
              <a:gd name="connsiteY11" fmla="*/ 4066955 h 4696383"/>
              <a:gd name="connsiteX12" fmla="*/ 9060864 w 12981037"/>
              <a:gd name="connsiteY12" fmla="*/ 3247074 h 4696383"/>
              <a:gd name="connsiteX13" fmla="*/ 7041754 w 12981037"/>
              <a:gd name="connsiteY13" fmla="*/ 3712317 h 4696383"/>
              <a:gd name="connsiteX14" fmla="*/ 8135955 w 12981037"/>
              <a:gd name="connsiteY14" fmla="*/ 3803299 h 4696383"/>
              <a:gd name="connsiteX15" fmla="*/ 7269568 w 12981037"/>
              <a:gd name="connsiteY15" fmla="*/ 4116063 h 4696383"/>
              <a:gd name="connsiteX16" fmla="*/ 6872741 w 12981037"/>
              <a:gd name="connsiteY16" fmla="*/ 4693328 h 4696383"/>
              <a:gd name="connsiteX17" fmla="*/ 5724838 w 12981037"/>
              <a:gd name="connsiteY17" fmla="*/ 3843293 h 4696383"/>
              <a:gd name="connsiteX18" fmla="*/ 2978315 w 12981037"/>
              <a:gd name="connsiteY18" fmla="*/ 3790121 h 4696383"/>
              <a:gd name="connsiteX19" fmla="*/ 62807 w 12981037"/>
              <a:gd name="connsiteY19" fmla="*/ 2761419 h 4696383"/>
              <a:gd name="connsiteX20" fmla="*/ 920938 w 12981037"/>
              <a:gd name="connsiteY20" fmla="*/ 2599643 h 4696383"/>
              <a:gd name="connsiteX0" fmla="*/ 920938 w 13313164"/>
              <a:gd name="connsiteY0" fmla="*/ 2599643 h 4696383"/>
              <a:gd name="connsiteX1" fmla="*/ 200180 w 13313164"/>
              <a:gd name="connsiteY1" fmla="*/ 2179004 h 4696383"/>
              <a:gd name="connsiteX2" fmla="*/ 2363276 w 13313164"/>
              <a:gd name="connsiteY2" fmla="*/ 1382591 h 4696383"/>
              <a:gd name="connsiteX3" fmla="*/ 4949324 w 13313164"/>
              <a:gd name="connsiteY3" fmla="*/ 999461 h 4696383"/>
              <a:gd name="connsiteX4" fmla="*/ 6589181 w 13313164"/>
              <a:gd name="connsiteY4" fmla="*/ 5748 h 4696383"/>
              <a:gd name="connsiteX5" fmla="*/ 6572466 w 13313164"/>
              <a:gd name="connsiteY5" fmla="*/ 610186 h 4696383"/>
              <a:gd name="connsiteX6" fmla="*/ 6703481 w 13313164"/>
              <a:gd name="connsiteY6" fmla="*/ 1218311 h 4696383"/>
              <a:gd name="connsiteX7" fmla="*/ 6089047 w 13313164"/>
              <a:gd name="connsiteY7" fmla="*/ 1270340 h 4696383"/>
              <a:gd name="connsiteX8" fmla="*/ 8519897 w 13313164"/>
              <a:gd name="connsiteY8" fmla="*/ 1758914 h 4696383"/>
              <a:gd name="connsiteX9" fmla="*/ 13222182 w 13313164"/>
              <a:gd name="connsiteY9" fmla="*/ 1008805 h 4696383"/>
              <a:gd name="connsiteX10" fmla="*/ 11717963 w 13313164"/>
              <a:gd name="connsiteY10" fmla="*/ 2500556 h 4696383"/>
              <a:gd name="connsiteX11" fmla="*/ 12882396 w 13313164"/>
              <a:gd name="connsiteY11" fmla="*/ 4066955 h 4696383"/>
              <a:gd name="connsiteX12" fmla="*/ 9060864 w 13313164"/>
              <a:gd name="connsiteY12" fmla="*/ 3247074 h 4696383"/>
              <a:gd name="connsiteX13" fmla="*/ 7041754 w 13313164"/>
              <a:gd name="connsiteY13" fmla="*/ 3712317 h 4696383"/>
              <a:gd name="connsiteX14" fmla="*/ 8135955 w 13313164"/>
              <a:gd name="connsiteY14" fmla="*/ 3803299 h 4696383"/>
              <a:gd name="connsiteX15" fmla="*/ 7269568 w 13313164"/>
              <a:gd name="connsiteY15" fmla="*/ 4116063 h 4696383"/>
              <a:gd name="connsiteX16" fmla="*/ 6872741 w 13313164"/>
              <a:gd name="connsiteY16" fmla="*/ 4693328 h 4696383"/>
              <a:gd name="connsiteX17" fmla="*/ 5724838 w 13313164"/>
              <a:gd name="connsiteY17" fmla="*/ 3843293 h 4696383"/>
              <a:gd name="connsiteX18" fmla="*/ 2978315 w 13313164"/>
              <a:gd name="connsiteY18" fmla="*/ 3790121 h 4696383"/>
              <a:gd name="connsiteX19" fmla="*/ 62807 w 13313164"/>
              <a:gd name="connsiteY19" fmla="*/ 2761419 h 4696383"/>
              <a:gd name="connsiteX20" fmla="*/ 920938 w 13313164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060864 w 13280886"/>
              <a:gd name="connsiteY12" fmla="*/ 3247074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0886"/>
              <a:gd name="connsiteY0" fmla="*/ 2599643 h 4696383"/>
              <a:gd name="connsiteX1" fmla="*/ 200180 w 13280886"/>
              <a:gd name="connsiteY1" fmla="*/ 2179004 h 4696383"/>
              <a:gd name="connsiteX2" fmla="*/ 2363276 w 13280886"/>
              <a:gd name="connsiteY2" fmla="*/ 1382591 h 4696383"/>
              <a:gd name="connsiteX3" fmla="*/ 4949324 w 13280886"/>
              <a:gd name="connsiteY3" fmla="*/ 999461 h 4696383"/>
              <a:gd name="connsiteX4" fmla="*/ 6589181 w 13280886"/>
              <a:gd name="connsiteY4" fmla="*/ 5748 h 4696383"/>
              <a:gd name="connsiteX5" fmla="*/ 6572466 w 13280886"/>
              <a:gd name="connsiteY5" fmla="*/ 610186 h 4696383"/>
              <a:gd name="connsiteX6" fmla="*/ 6703481 w 13280886"/>
              <a:gd name="connsiteY6" fmla="*/ 1218311 h 4696383"/>
              <a:gd name="connsiteX7" fmla="*/ 6089047 w 13280886"/>
              <a:gd name="connsiteY7" fmla="*/ 1270340 h 4696383"/>
              <a:gd name="connsiteX8" fmla="*/ 9266449 w 13280886"/>
              <a:gd name="connsiteY8" fmla="*/ 1855249 h 4696383"/>
              <a:gd name="connsiteX9" fmla="*/ 13222182 w 13280886"/>
              <a:gd name="connsiteY9" fmla="*/ 1008805 h 4696383"/>
              <a:gd name="connsiteX10" fmla="*/ 11717963 w 13280886"/>
              <a:gd name="connsiteY10" fmla="*/ 2500556 h 4696383"/>
              <a:gd name="connsiteX11" fmla="*/ 12882396 w 13280886"/>
              <a:gd name="connsiteY11" fmla="*/ 4066955 h 4696383"/>
              <a:gd name="connsiteX12" fmla="*/ 9575161 w 13280886"/>
              <a:gd name="connsiteY12" fmla="*/ 3194525 h 4696383"/>
              <a:gd name="connsiteX13" fmla="*/ 7041754 w 13280886"/>
              <a:gd name="connsiteY13" fmla="*/ 3712317 h 4696383"/>
              <a:gd name="connsiteX14" fmla="*/ 8135955 w 13280886"/>
              <a:gd name="connsiteY14" fmla="*/ 3803299 h 4696383"/>
              <a:gd name="connsiteX15" fmla="*/ 7269568 w 13280886"/>
              <a:gd name="connsiteY15" fmla="*/ 4116063 h 4696383"/>
              <a:gd name="connsiteX16" fmla="*/ 6872741 w 13280886"/>
              <a:gd name="connsiteY16" fmla="*/ 4693328 h 4696383"/>
              <a:gd name="connsiteX17" fmla="*/ 5724838 w 13280886"/>
              <a:gd name="connsiteY17" fmla="*/ 3843293 h 4696383"/>
              <a:gd name="connsiteX18" fmla="*/ 2978315 w 13280886"/>
              <a:gd name="connsiteY18" fmla="*/ 3790121 h 4696383"/>
              <a:gd name="connsiteX19" fmla="*/ 62807 w 13280886"/>
              <a:gd name="connsiteY19" fmla="*/ 2761419 h 4696383"/>
              <a:gd name="connsiteX20" fmla="*/ 920938 w 13280886"/>
              <a:gd name="connsiteY20" fmla="*/ 2599643 h 4696383"/>
              <a:gd name="connsiteX0" fmla="*/ 920938 w 13281265"/>
              <a:gd name="connsiteY0" fmla="*/ 2599643 h 4696383"/>
              <a:gd name="connsiteX1" fmla="*/ 200180 w 13281265"/>
              <a:gd name="connsiteY1" fmla="*/ 2179004 h 4696383"/>
              <a:gd name="connsiteX2" fmla="*/ 2363276 w 13281265"/>
              <a:gd name="connsiteY2" fmla="*/ 1382591 h 4696383"/>
              <a:gd name="connsiteX3" fmla="*/ 4949324 w 13281265"/>
              <a:gd name="connsiteY3" fmla="*/ 999461 h 4696383"/>
              <a:gd name="connsiteX4" fmla="*/ 6589181 w 13281265"/>
              <a:gd name="connsiteY4" fmla="*/ 5748 h 4696383"/>
              <a:gd name="connsiteX5" fmla="*/ 6572466 w 13281265"/>
              <a:gd name="connsiteY5" fmla="*/ 610186 h 4696383"/>
              <a:gd name="connsiteX6" fmla="*/ 6703481 w 13281265"/>
              <a:gd name="connsiteY6" fmla="*/ 1218311 h 4696383"/>
              <a:gd name="connsiteX7" fmla="*/ 6089047 w 13281265"/>
              <a:gd name="connsiteY7" fmla="*/ 1270340 h 4696383"/>
              <a:gd name="connsiteX8" fmla="*/ 9266449 w 13281265"/>
              <a:gd name="connsiteY8" fmla="*/ 1855249 h 4696383"/>
              <a:gd name="connsiteX9" fmla="*/ 13222182 w 13281265"/>
              <a:gd name="connsiteY9" fmla="*/ 1008805 h 4696383"/>
              <a:gd name="connsiteX10" fmla="*/ 11717963 w 13281265"/>
              <a:gd name="connsiteY10" fmla="*/ 2500556 h 4696383"/>
              <a:gd name="connsiteX11" fmla="*/ 12882396 w 13281265"/>
              <a:gd name="connsiteY11" fmla="*/ 4066955 h 4696383"/>
              <a:gd name="connsiteX12" fmla="*/ 9575161 w 13281265"/>
              <a:gd name="connsiteY12" fmla="*/ 3194525 h 4696383"/>
              <a:gd name="connsiteX13" fmla="*/ 7041754 w 13281265"/>
              <a:gd name="connsiteY13" fmla="*/ 3712317 h 4696383"/>
              <a:gd name="connsiteX14" fmla="*/ 8135955 w 13281265"/>
              <a:gd name="connsiteY14" fmla="*/ 3803299 h 4696383"/>
              <a:gd name="connsiteX15" fmla="*/ 7269568 w 13281265"/>
              <a:gd name="connsiteY15" fmla="*/ 4116063 h 4696383"/>
              <a:gd name="connsiteX16" fmla="*/ 6872741 w 13281265"/>
              <a:gd name="connsiteY16" fmla="*/ 4693328 h 4696383"/>
              <a:gd name="connsiteX17" fmla="*/ 5724838 w 13281265"/>
              <a:gd name="connsiteY17" fmla="*/ 3843293 h 4696383"/>
              <a:gd name="connsiteX18" fmla="*/ 2978315 w 13281265"/>
              <a:gd name="connsiteY18" fmla="*/ 3790121 h 4696383"/>
              <a:gd name="connsiteX19" fmla="*/ 62807 w 13281265"/>
              <a:gd name="connsiteY19" fmla="*/ 2761419 h 4696383"/>
              <a:gd name="connsiteX20" fmla="*/ 920938 w 13281265"/>
              <a:gd name="connsiteY20" fmla="*/ 2599643 h 4696383"/>
              <a:gd name="connsiteX0" fmla="*/ 920938 w 13279116"/>
              <a:gd name="connsiteY0" fmla="*/ 2599643 h 4696383"/>
              <a:gd name="connsiteX1" fmla="*/ 200180 w 13279116"/>
              <a:gd name="connsiteY1" fmla="*/ 2179004 h 4696383"/>
              <a:gd name="connsiteX2" fmla="*/ 2363276 w 13279116"/>
              <a:gd name="connsiteY2" fmla="*/ 1382591 h 4696383"/>
              <a:gd name="connsiteX3" fmla="*/ 4949324 w 13279116"/>
              <a:gd name="connsiteY3" fmla="*/ 999461 h 4696383"/>
              <a:gd name="connsiteX4" fmla="*/ 6589181 w 13279116"/>
              <a:gd name="connsiteY4" fmla="*/ 5748 h 4696383"/>
              <a:gd name="connsiteX5" fmla="*/ 6572466 w 13279116"/>
              <a:gd name="connsiteY5" fmla="*/ 610186 h 4696383"/>
              <a:gd name="connsiteX6" fmla="*/ 6703481 w 13279116"/>
              <a:gd name="connsiteY6" fmla="*/ 1218311 h 4696383"/>
              <a:gd name="connsiteX7" fmla="*/ 6089047 w 13279116"/>
              <a:gd name="connsiteY7" fmla="*/ 1270340 h 4696383"/>
              <a:gd name="connsiteX8" fmla="*/ 9266449 w 13279116"/>
              <a:gd name="connsiteY8" fmla="*/ 1855249 h 4696383"/>
              <a:gd name="connsiteX9" fmla="*/ 13222182 w 13279116"/>
              <a:gd name="connsiteY9" fmla="*/ 1008805 h 4696383"/>
              <a:gd name="connsiteX10" fmla="*/ 11717963 w 13279116"/>
              <a:gd name="connsiteY10" fmla="*/ 2500556 h 4696383"/>
              <a:gd name="connsiteX11" fmla="*/ 12882396 w 13279116"/>
              <a:gd name="connsiteY11" fmla="*/ 4066955 h 4696383"/>
              <a:gd name="connsiteX12" fmla="*/ 9575161 w 13279116"/>
              <a:gd name="connsiteY12" fmla="*/ 3194525 h 4696383"/>
              <a:gd name="connsiteX13" fmla="*/ 7041754 w 13279116"/>
              <a:gd name="connsiteY13" fmla="*/ 3712317 h 4696383"/>
              <a:gd name="connsiteX14" fmla="*/ 8135955 w 13279116"/>
              <a:gd name="connsiteY14" fmla="*/ 3803299 h 4696383"/>
              <a:gd name="connsiteX15" fmla="*/ 7269568 w 13279116"/>
              <a:gd name="connsiteY15" fmla="*/ 4116063 h 4696383"/>
              <a:gd name="connsiteX16" fmla="*/ 6872741 w 13279116"/>
              <a:gd name="connsiteY16" fmla="*/ 4693328 h 4696383"/>
              <a:gd name="connsiteX17" fmla="*/ 5724838 w 13279116"/>
              <a:gd name="connsiteY17" fmla="*/ 3843293 h 4696383"/>
              <a:gd name="connsiteX18" fmla="*/ 2978315 w 13279116"/>
              <a:gd name="connsiteY18" fmla="*/ 3790121 h 4696383"/>
              <a:gd name="connsiteX19" fmla="*/ 62807 w 13279116"/>
              <a:gd name="connsiteY19" fmla="*/ 2761419 h 4696383"/>
              <a:gd name="connsiteX20" fmla="*/ 920938 w 13279116"/>
              <a:gd name="connsiteY20" fmla="*/ 2599643 h 4696383"/>
              <a:gd name="connsiteX0" fmla="*/ 920938 w 13279116"/>
              <a:gd name="connsiteY0" fmla="*/ 2599643 h 4696383"/>
              <a:gd name="connsiteX1" fmla="*/ 200180 w 13279116"/>
              <a:gd name="connsiteY1" fmla="*/ 2179004 h 4696383"/>
              <a:gd name="connsiteX2" fmla="*/ 2363276 w 13279116"/>
              <a:gd name="connsiteY2" fmla="*/ 1382591 h 4696383"/>
              <a:gd name="connsiteX3" fmla="*/ 4949324 w 13279116"/>
              <a:gd name="connsiteY3" fmla="*/ 999461 h 4696383"/>
              <a:gd name="connsiteX4" fmla="*/ 6589181 w 13279116"/>
              <a:gd name="connsiteY4" fmla="*/ 5748 h 4696383"/>
              <a:gd name="connsiteX5" fmla="*/ 6572466 w 13279116"/>
              <a:gd name="connsiteY5" fmla="*/ 610186 h 4696383"/>
              <a:gd name="connsiteX6" fmla="*/ 6703481 w 13279116"/>
              <a:gd name="connsiteY6" fmla="*/ 1218311 h 4696383"/>
              <a:gd name="connsiteX7" fmla="*/ 6089047 w 13279116"/>
              <a:gd name="connsiteY7" fmla="*/ 1270340 h 4696383"/>
              <a:gd name="connsiteX8" fmla="*/ 9266449 w 13279116"/>
              <a:gd name="connsiteY8" fmla="*/ 1855249 h 4696383"/>
              <a:gd name="connsiteX9" fmla="*/ 13222182 w 13279116"/>
              <a:gd name="connsiteY9" fmla="*/ 1008805 h 4696383"/>
              <a:gd name="connsiteX10" fmla="*/ 11717963 w 13279116"/>
              <a:gd name="connsiteY10" fmla="*/ 2500556 h 4696383"/>
              <a:gd name="connsiteX11" fmla="*/ 12882396 w 13279116"/>
              <a:gd name="connsiteY11" fmla="*/ 4066955 h 4696383"/>
              <a:gd name="connsiteX12" fmla="*/ 9575161 w 13279116"/>
              <a:gd name="connsiteY12" fmla="*/ 3194525 h 4696383"/>
              <a:gd name="connsiteX13" fmla="*/ 7041754 w 13279116"/>
              <a:gd name="connsiteY13" fmla="*/ 3712317 h 4696383"/>
              <a:gd name="connsiteX14" fmla="*/ 8135955 w 13279116"/>
              <a:gd name="connsiteY14" fmla="*/ 3803299 h 4696383"/>
              <a:gd name="connsiteX15" fmla="*/ 7269568 w 13279116"/>
              <a:gd name="connsiteY15" fmla="*/ 4116063 h 4696383"/>
              <a:gd name="connsiteX16" fmla="*/ 6872741 w 13279116"/>
              <a:gd name="connsiteY16" fmla="*/ 4693328 h 4696383"/>
              <a:gd name="connsiteX17" fmla="*/ 5724838 w 13279116"/>
              <a:gd name="connsiteY17" fmla="*/ 3843293 h 4696383"/>
              <a:gd name="connsiteX18" fmla="*/ 2978315 w 13279116"/>
              <a:gd name="connsiteY18" fmla="*/ 3790121 h 4696383"/>
              <a:gd name="connsiteX19" fmla="*/ 62807 w 13279116"/>
              <a:gd name="connsiteY19" fmla="*/ 2761419 h 4696383"/>
              <a:gd name="connsiteX20" fmla="*/ 920938 w 13279116"/>
              <a:gd name="connsiteY20" fmla="*/ 2599643 h 4696383"/>
              <a:gd name="connsiteX0" fmla="*/ 920938 w 13279116"/>
              <a:gd name="connsiteY0" fmla="*/ 2599643 h 4696383"/>
              <a:gd name="connsiteX1" fmla="*/ 200180 w 13279116"/>
              <a:gd name="connsiteY1" fmla="*/ 2179004 h 4696383"/>
              <a:gd name="connsiteX2" fmla="*/ 2363276 w 13279116"/>
              <a:gd name="connsiteY2" fmla="*/ 1382591 h 4696383"/>
              <a:gd name="connsiteX3" fmla="*/ 4949324 w 13279116"/>
              <a:gd name="connsiteY3" fmla="*/ 999461 h 4696383"/>
              <a:gd name="connsiteX4" fmla="*/ 6589181 w 13279116"/>
              <a:gd name="connsiteY4" fmla="*/ 5748 h 4696383"/>
              <a:gd name="connsiteX5" fmla="*/ 6572466 w 13279116"/>
              <a:gd name="connsiteY5" fmla="*/ 610186 h 4696383"/>
              <a:gd name="connsiteX6" fmla="*/ 6703481 w 13279116"/>
              <a:gd name="connsiteY6" fmla="*/ 1218311 h 4696383"/>
              <a:gd name="connsiteX7" fmla="*/ 6089047 w 13279116"/>
              <a:gd name="connsiteY7" fmla="*/ 1270340 h 4696383"/>
              <a:gd name="connsiteX8" fmla="*/ 9266449 w 13279116"/>
              <a:gd name="connsiteY8" fmla="*/ 1855249 h 4696383"/>
              <a:gd name="connsiteX9" fmla="*/ 13222182 w 13279116"/>
              <a:gd name="connsiteY9" fmla="*/ 1008805 h 4696383"/>
              <a:gd name="connsiteX10" fmla="*/ 11717963 w 13279116"/>
              <a:gd name="connsiteY10" fmla="*/ 2500556 h 4696383"/>
              <a:gd name="connsiteX11" fmla="*/ 12882396 w 13279116"/>
              <a:gd name="connsiteY11" fmla="*/ 4066955 h 4696383"/>
              <a:gd name="connsiteX12" fmla="*/ 9575161 w 13279116"/>
              <a:gd name="connsiteY12" fmla="*/ 3194525 h 4696383"/>
              <a:gd name="connsiteX13" fmla="*/ 7041754 w 13279116"/>
              <a:gd name="connsiteY13" fmla="*/ 3712317 h 4696383"/>
              <a:gd name="connsiteX14" fmla="*/ 8135955 w 13279116"/>
              <a:gd name="connsiteY14" fmla="*/ 3803299 h 4696383"/>
              <a:gd name="connsiteX15" fmla="*/ 7269568 w 13279116"/>
              <a:gd name="connsiteY15" fmla="*/ 4116063 h 4696383"/>
              <a:gd name="connsiteX16" fmla="*/ 6872741 w 13279116"/>
              <a:gd name="connsiteY16" fmla="*/ 4693328 h 4696383"/>
              <a:gd name="connsiteX17" fmla="*/ 5724838 w 13279116"/>
              <a:gd name="connsiteY17" fmla="*/ 3843293 h 4696383"/>
              <a:gd name="connsiteX18" fmla="*/ 2978315 w 13279116"/>
              <a:gd name="connsiteY18" fmla="*/ 3790121 h 4696383"/>
              <a:gd name="connsiteX19" fmla="*/ 62807 w 13279116"/>
              <a:gd name="connsiteY19" fmla="*/ 2761419 h 4696383"/>
              <a:gd name="connsiteX20" fmla="*/ 920938 w 13279116"/>
              <a:gd name="connsiteY20" fmla="*/ 2599643 h 4696383"/>
              <a:gd name="connsiteX0" fmla="*/ 920938 w 13279116"/>
              <a:gd name="connsiteY0" fmla="*/ 2599643 h 4696383"/>
              <a:gd name="connsiteX1" fmla="*/ 200180 w 13279116"/>
              <a:gd name="connsiteY1" fmla="*/ 2179004 h 4696383"/>
              <a:gd name="connsiteX2" fmla="*/ 2363276 w 13279116"/>
              <a:gd name="connsiteY2" fmla="*/ 1382591 h 4696383"/>
              <a:gd name="connsiteX3" fmla="*/ 4949324 w 13279116"/>
              <a:gd name="connsiteY3" fmla="*/ 999461 h 4696383"/>
              <a:gd name="connsiteX4" fmla="*/ 6589181 w 13279116"/>
              <a:gd name="connsiteY4" fmla="*/ 5748 h 4696383"/>
              <a:gd name="connsiteX5" fmla="*/ 6572466 w 13279116"/>
              <a:gd name="connsiteY5" fmla="*/ 610186 h 4696383"/>
              <a:gd name="connsiteX6" fmla="*/ 6703481 w 13279116"/>
              <a:gd name="connsiteY6" fmla="*/ 1218311 h 4696383"/>
              <a:gd name="connsiteX7" fmla="*/ 6089047 w 13279116"/>
              <a:gd name="connsiteY7" fmla="*/ 1270340 h 4696383"/>
              <a:gd name="connsiteX8" fmla="*/ 9266449 w 13279116"/>
              <a:gd name="connsiteY8" fmla="*/ 1855249 h 4696383"/>
              <a:gd name="connsiteX9" fmla="*/ 13222182 w 13279116"/>
              <a:gd name="connsiteY9" fmla="*/ 1008805 h 4696383"/>
              <a:gd name="connsiteX10" fmla="*/ 11717963 w 13279116"/>
              <a:gd name="connsiteY10" fmla="*/ 2500556 h 4696383"/>
              <a:gd name="connsiteX11" fmla="*/ 12882396 w 13279116"/>
              <a:gd name="connsiteY11" fmla="*/ 4066955 h 4696383"/>
              <a:gd name="connsiteX12" fmla="*/ 9575161 w 13279116"/>
              <a:gd name="connsiteY12" fmla="*/ 3194525 h 4696383"/>
              <a:gd name="connsiteX13" fmla="*/ 7041754 w 13279116"/>
              <a:gd name="connsiteY13" fmla="*/ 3712317 h 4696383"/>
              <a:gd name="connsiteX14" fmla="*/ 8135955 w 13279116"/>
              <a:gd name="connsiteY14" fmla="*/ 3803299 h 4696383"/>
              <a:gd name="connsiteX15" fmla="*/ 7269568 w 13279116"/>
              <a:gd name="connsiteY15" fmla="*/ 4116063 h 4696383"/>
              <a:gd name="connsiteX16" fmla="*/ 6872741 w 13279116"/>
              <a:gd name="connsiteY16" fmla="*/ 4693328 h 4696383"/>
              <a:gd name="connsiteX17" fmla="*/ 5724838 w 13279116"/>
              <a:gd name="connsiteY17" fmla="*/ 3843293 h 4696383"/>
              <a:gd name="connsiteX18" fmla="*/ 2978315 w 13279116"/>
              <a:gd name="connsiteY18" fmla="*/ 3790121 h 4696383"/>
              <a:gd name="connsiteX19" fmla="*/ 62807 w 13279116"/>
              <a:gd name="connsiteY19" fmla="*/ 2761419 h 4696383"/>
              <a:gd name="connsiteX20" fmla="*/ 920938 w 13279116"/>
              <a:gd name="connsiteY20" fmla="*/ 2599643 h 4696383"/>
              <a:gd name="connsiteX0" fmla="*/ 920938 w 13070654"/>
              <a:gd name="connsiteY0" fmla="*/ 2599643 h 4696383"/>
              <a:gd name="connsiteX1" fmla="*/ 200180 w 13070654"/>
              <a:gd name="connsiteY1" fmla="*/ 2179004 h 4696383"/>
              <a:gd name="connsiteX2" fmla="*/ 2363276 w 13070654"/>
              <a:gd name="connsiteY2" fmla="*/ 1382591 h 4696383"/>
              <a:gd name="connsiteX3" fmla="*/ 4949324 w 13070654"/>
              <a:gd name="connsiteY3" fmla="*/ 999461 h 4696383"/>
              <a:gd name="connsiteX4" fmla="*/ 6589181 w 13070654"/>
              <a:gd name="connsiteY4" fmla="*/ 5748 h 4696383"/>
              <a:gd name="connsiteX5" fmla="*/ 6572466 w 13070654"/>
              <a:gd name="connsiteY5" fmla="*/ 610186 h 4696383"/>
              <a:gd name="connsiteX6" fmla="*/ 6703481 w 13070654"/>
              <a:gd name="connsiteY6" fmla="*/ 1218311 h 4696383"/>
              <a:gd name="connsiteX7" fmla="*/ 6089047 w 13070654"/>
              <a:gd name="connsiteY7" fmla="*/ 1270340 h 4696383"/>
              <a:gd name="connsiteX8" fmla="*/ 9266449 w 13070654"/>
              <a:gd name="connsiteY8" fmla="*/ 1855249 h 4696383"/>
              <a:gd name="connsiteX9" fmla="*/ 13006516 w 13070654"/>
              <a:gd name="connsiteY9" fmla="*/ 1035078 h 4696383"/>
              <a:gd name="connsiteX10" fmla="*/ 11717963 w 13070654"/>
              <a:gd name="connsiteY10" fmla="*/ 2500556 h 4696383"/>
              <a:gd name="connsiteX11" fmla="*/ 12882396 w 13070654"/>
              <a:gd name="connsiteY11" fmla="*/ 4066955 h 4696383"/>
              <a:gd name="connsiteX12" fmla="*/ 9575161 w 13070654"/>
              <a:gd name="connsiteY12" fmla="*/ 3194525 h 4696383"/>
              <a:gd name="connsiteX13" fmla="*/ 7041754 w 13070654"/>
              <a:gd name="connsiteY13" fmla="*/ 3712317 h 4696383"/>
              <a:gd name="connsiteX14" fmla="*/ 8135955 w 13070654"/>
              <a:gd name="connsiteY14" fmla="*/ 3803299 h 4696383"/>
              <a:gd name="connsiteX15" fmla="*/ 7269568 w 13070654"/>
              <a:gd name="connsiteY15" fmla="*/ 4116063 h 4696383"/>
              <a:gd name="connsiteX16" fmla="*/ 6872741 w 13070654"/>
              <a:gd name="connsiteY16" fmla="*/ 4693328 h 4696383"/>
              <a:gd name="connsiteX17" fmla="*/ 5724838 w 13070654"/>
              <a:gd name="connsiteY17" fmla="*/ 3843293 h 4696383"/>
              <a:gd name="connsiteX18" fmla="*/ 2978315 w 13070654"/>
              <a:gd name="connsiteY18" fmla="*/ 3790121 h 4696383"/>
              <a:gd name="connsiteX19" fmla="*/ 62807 w 13070654"/>
              <a:gd name="connsiteY19" fmla="*/ 2761419 h 4696383"/>
              <a:gd name="connsiteX20" fmla="*/ 920938 w 13070654"/>
              <a:gd name="connsiteY20" fmla="*/ 2599643 h 4696383"/>
              <a:gd name="connsiteX0" fmla="*/ 920938 w 13117471"/>
              <a:gd name="connsiteY0" fmla="*/ 2599643 h 4696383"/>
              <a:gd name="connsiteX1" fmla="*/ 200180 w 13117471"/>
              <a:gd name="connsiteY1" fmla="*/ 2179004 h 4696383"/>
              <a:gd name="connsiteX2" fmla="*/ 2363276 w 13117471"/>
              <a:gd name="connsiteY2" fmla="*/ 1382591 h 4696383"/>
              <a:gd name="connsiteX3" fmla="*/ 4949324 w 13117471"/>
              <a:gd name="connsiteY3" fmla="*/ 999461 h 4696383"/>
              <a:gd name="connsiteX4" fmla="*/ 6589181 w 13117471"/>
              <a:gd name="connsiteY4" fmla="*/ 5748 h 4696383"/>
              <a:gd name="connsiteX5" fmla="*/ 6572466 w 13117471"/>
              <a:gd name="connsiteY5" fmla="*/ 610186 h 4696383"/>
              <a:gd name="connsiteX6" fmla="*/ 6703481 w 13117471"/>
              <a:gd name="connsiteY6" fmla="*/ 1218311 h 4696383"/>
              <a:gd name="connsiteX7" fmla="*/ 6089047 w 13117471"/>
              <a:gd name="connsiteY7" fmla="*/ 1270340 h 4696383"/>
              <a:gd name="connsiteX8" fmla="*/ 9266449 w 13117471"/>
              <a:gd name="connsiteY8" fmla="*/ 1855249 h 4696383"/>
              <a:gd name="connsiteX9" fmla="*/ 13006516 w 13117471"/>
              <a:gd name="connsiteY9" fmla="*/ 1035078 h 4696383"/>
              <a:gd name="connsiteX10" fmla="*/ 11717963 w 13117471"/>
              <a:gd name="connsiteY10" fmla="*/ 2500556 h 4696383"/>
              <a:gd name="connsiteX11" fmla="*/ 12882396 w 13117471"/>
              <a:gd name="connsiteY11" fmla="*/ 4066955 h 4696383"/>
              <a:gd name="connsiteX12" fmla="*/ 9575161 w 13117471"/>
              <a:gd name="connsiteY12" fmla="*/ 3194525 h 4696383"/>
              <a:gd name="connsiteX13" fmla="*/ 7041754 w 13117471"/>
              <a:gd name="connsiteY13" fmla="*/ 3712317 h 4696383"/>
              <a:gd name="connsiteX14" fmla="*/ 8135955 w 13117471"/>
              <a:gd name="connsiteY14" fmla="*/ 3803299 h 4696383"/>
              <a:gd name="connsiteX15" fmla="*/ 7269568 w 13117471"/>
              <a:gd name="connsiteY15" fmla="*/ 4116063 h 4696383"/>
              <a:gd name="connsiteX16" fmla="*/ 6872741 w 13117471"/>
              <a:gd name="connsiteY16" fmla="*/ 4693328 h 4696383"/>
              <a:gd name="connsiteX17" fmla="*/ 5724838 w 13117471"/>
              <a:gd name="connsiteY17" fmla="*/ 3843293 h 4696383"/>
              <a:gd name="connsiteX18" fmla="*/ 2978315 w 13117471"/>
              <a:gd name="connsiteY18" fmla="*/ 3790121 h 4696383"/>
              <a:gd name="connsiteX19" fmla="*/ 62807 w 13117471"/>
              <a:gd name="connsiteY19" fmla="*/ 2761419 h 4696383"/>
              <a:gd name="connsiteX20" fmla="*/ 920938 w 13117471"/>
              <a:gd name="connsiteY20" fmla="*/ 2599643 h 4696383"/>
              <a:gd name="connsiteX0" fmla="*/ 920938 w 13111756"/>
              <a:gd name="connsiteY0" fmla="*/ 2599643 h 4696383"/>
              <a:gd name="connsiteX1" fmla="*/ 200180 w 13111756"/>
              <a:gd name="connsiteY1" fmla="*/ 2179004 h 4696383"/>
              <a:gd name="connsiteX2" fmla="*/ 2363276 w 13111756"/>
              <a:gd name="connsiteY2" fmla="*/ 1382591 h 4696383"/>
              <a:gd name="connsiteX3" fmla="*/ 4949324 w 13111756"/>
              <a:gd name="connsiteY3" fmla="*/ 999461 h 4696383"/>
              <a:gd name="connsiteX4" fmla="*/ 6589181 w 13111756"/>
              <a:gd name="connsiteY4" fmla="*/ 5748 h 4696383"/>
              <a:gd name="connsiteX5" fmla="*/ 6572466 w 13111756"/>
              <a:gd name="connsiteY5" fmla="*/ 610186 h 4696383"/>
              <a:gd name="connsiteX6" fmla="*/ 6703481 w 13111756"/>
              <a:gd name="connsiteY6" fmla="*/ 1218311 h 4696383"/>
              <a:gd name="connsiteX7" fmla="*/ 6089047 w 13111756"/>
              <a:gd name="connsiteY7" fmla="*/ 1270340 h 4696383"/>
              <a:gd name="connsiteX8" fmla="*/ 9266449 w 13111756"/>
              <a:gd name="connsiteY8" fmla="*/ 1855249 h 4696383"/>
              <a:gd name="connsiteX9" fmla="*/ 13006516 w 13111756"/>
              <a:gd name="connsiteY9" fmla="*/ 1035078 h 4696383"/>
              <a:gd name="connsiteX10" fmla="*/ 11717963 w 13111756"/>
              <a:gd name="connsiteY10" fmla="*/ 2500556 h 4696383"/>
              <a:gd name="connsiteX11" fmla="*/ 12882396 w 13111756"/>
              <a:gd name="connsiteY11" fmla="*/ 4066955 h 4696383"/>
              <a:gd name="connsiteX12" fmla="*/ 9575161 w 13111756"/>
              <a:gd name="connsiteY12" fmla="*/ 3194525 h 4696383"/>
              <a:gd name="connsiteX13" fmla="*/ 7041754 w 13111756"/>
              <a:gd name="connsiteY13" fmla="*/ 3712317 h 4696383"/>
              <a:gd name="connsiteX14" fmla="*/ 8135955 w 13111756"/>
              <a:gd name="connsiteY14" fmla="*/ 3803299 h 4696383"/>
              <a:gd name="connsiteX15" fmla="*/ 7269568 w 13111756"/>
              <a:gd name="connsiteY15" fmla="*/ 4116063 h 4696383"/>
              <a:gd name="connsiteX16" fmla="*/ 6872741 w 13111756"/>
              <a:gd name="connsiteY16" fmla="*/ 4693328 h 4696383"/>
              <a:gd name="connsiteX17" fmla="*/ 5724838 w 13111756"/>
              <a:gd name="connsiteY17" fmla="*/ 3843293 h 4696383"/>
              <a:gd name="connsiteX18" fmla="*/ 2978315 w 13111756"/>
              <a:gd name="connsiteY18" fmla="*/ 3790121 h 4696383"/>
              <a:gd name="connsiteX19" fmla="*/ 62807 w 13111756"/>
              <a:gd name="connsiteY19" fmla="*/ 2761419 h 4696383"/>
              <a:gd name="connsiteX20" fmla="*/ 920938 w 13111756"/>
              <a:gd name="connsiteY20" fmla="*/ 2599643 h 4696383"/>
              <a:gd name="connsiteX0" fmla="*/ 920938 w 13073534"/>
              <a:gd name="connsiteY0" fmla="*/ 2599643 h 4696383"/>
              <a:gd name="connsiteX1" fmla="*/ 200180 w 13073534"/>
              <a:gd name="connsiteY1" fmla="*/ 2179004 h 4696383"/>
              <a:gd name="connsiteX2" fmla="*/ 2363276 w 13073534"/>
              <a:gd name="connsiteY2" fmla="*/ 1382591 h 4696383"/>
              <a:gd name="connsiteX3" fmla="*/ 4949324 w 13073534"/>
              <a:gd name="connsiteY3" fmla="*/ 999461 h 4696383"/>
              <a:gd name="connsiteX4" fmla="*/ 6589181 w 13073534"/>
              <a:gd name="connsiteY4" fmla="*/ 5748 h 4696383"/>
              <a:gd name="connsiteX5" fmla="*/ 6572466 w 13073534"/>
              <a:gd name="connsiteY5" fmla="*/ 610186 h 4696383"/>
              <a:gd name="connsiteX6" fmla="*/ 6703481 w 13073534"/>
              <a:gd name="connsiteY6" fmla="*/ 1218311 h 4696383"/>
              <a:gd name="connsiteX7" fmla="*/ 6089047 w 13073534"/>
              <a:gd name="connsiteY7" fmla="*/ 1270340 h 4696383"/>
              <a:gd name="connsiteX8" fmla="*/ 9200094 w 13073534"/>
              <a:gd name="connsiteY8" fmla="*/ 1837735 h 4696383"/>
              <a:gd name="connsiteX9" fmla="*/ 13006516 w 13073534"/>
              <a:gd name="connsiteY9" fmla="*/ 1035078 h 4696383"/>
              <a:gd name="connsiteX10" fmla="*/ 11717963 w 13073534"/>
              <a:gd name="connsiteY10" fmla="*/ 2500556 h 4696383"/>
              <a:gd name="connsiteX11" fmla="*/ 12882396 w 13073534"/>
              <a:gd name="connsiteY11" fmla="*/ 4066955 h 4696383"/>
              <a:gd name="connsiteX12" fmla="*/ 9575161 w 13073534"/>
              <a:gd name="connsiteY12" fmla="*/ 3194525 h 4696383"/>
              <a:gd name="connsiteX13" fmla="*/ 7041754 w 13073534"/>
              <a:gd name="connsiteY13" fmla="*/ 3712317 h 4696383"/>
              <a:gd name="connsiteX14" fmla="*/ 8135955 w 13073534"/>
              <a:gd name="connsiteY14" fmla="*/ 3803299 h 4696383"/>
              <a:gd name="connsiteX15" fmla="*/ 7269568 w 13073534"/>
              <a:gd name="connsiteY15" fmla="*/ 4116063 h 4696383"/>
              <a:gd name="connsiteX16" fmla="*/ 6872741 w 13073534"/>
              <a:gd name="connsiteY16" fmla="*/ 4693328 h 4696383"/>
              <a:gd name="connsiteX17" fmla="*/ 5724838 w 13073534"/>
              <a:gd name="connsiteY17" fmla="*/ 3843293 h 4696383"/>
              <a:gd name="connsiteX18" fmla="*/ 2978315 w 13073534"/>
              <a:gd name="connsiteY18" fmla="*/ 3790121 h 4696383"/>
              <a:gd name="connsiteX19" fmla="*/ 62807 w 13073534"/>
              <a:gd name="connsiteY19" fmla="*/ 2761419 h 4696383"/>
              <a:gd name="connsiteX20" fmla="*/ 920938 w 13073534"/>
              <a:gd name="connsiteY20" fmla="*/ 2599643 h 4696383"/>
              <a:gd name="connsiteX0" fmla="*/ 920938 w 13068577"/>
              <a:gd name="connsiteY0" fmla="*/ 2599643 h 4696383"/>
              <a:gd name="connsiteX1" fmla="*/ 200180 w 13068577"/>
              <a:gd name="connsiteY1" fmla="*/ 2179004 h 4696383"/>
              <a:gd name="connsiteX2" fmla="*/ 2363276 w 13068577"/>
              <a:gd name="connsiteY2" fmla="*/ 1382591 h 4696383"/>
              <a:gd name="connsiteX3" fmla="*/ 4949324 w 13068577"/>
              <a:gd name="connsiteY3" fmla="*/ 999461 h 4696383"/>
              <a:gd name="connsiteX4" fmla="*/ 6589181 w 13068577"/>
              <a:gd name="connsiteY4" fmla="*/ 5748 h 4696383"/>
              <a:gd name="connsiteX5" fmla="*/ 6572466 w 13068577"/>
              <a:gd name="connsiteY5" fmla="*/ 610186 h 4696383"/>
              <a:gd name="connsiteX6" fmla="*/ 6703481 w 13068577"/>
              <a:gd name="connsiteY6" fmla="*/ 1218311 h 4696383"/>
              <a:gd name="connsiteX7" fmla="*/ 6089047 w 13068577"/>
              <a:gd name="connsiteY7" fmla="*/ 1270340 h 4696383"/>
              <a:gd name="connsiteX8" fmla="*/ 9200094 w 13068577"/>
              <a:gd name="connsiteY8" fmla="*/ 1837735 h 4696383"/>
              <a:gd name="connsiteX9" fmla="*/ 13006516 w 13068577"/>
              <a:gd name="connsiteY9" fmla="*/ 1035078 h 4696383"/>
              <a:gd name="connsiteX10" fmla="*/ 11717963 w 13068577"/>
              <a:gd name="connsiteY10" fmla="*/ 2500556 h 4696383"/>
              <a:gd name="connsiteX11" fmla="*/ 12882396 w 13068577"/>
              <a:gd name="connsiteY11" fmla="*/ 4066955 h 4696383"/>
              <a:gd name="connsiteX12" fmla="*/ 9575161 w 13068577"/>
              <a:gd name="connsiteY12" fmla="*/ 3194525 h 4696383"/>
              <a:gd name="connsiteX13" fmla="*/ 7041754 w 13068577"/>
              <a:gd name="connsiteY13" fmla="*/ 3712317 h 4696383"/>
              <a:gd name="connsiteX14" fmla="*/ 8135955 w 13068577"/>
              <a:gd name="connsiteY14" fmla="*/ 3803299 h 4696383"/>
              <a:gd name="connsiteX15" fmla="*/ 7269568 w 13068577"/>
              <a:gd name="connsiteY15" fmla="*/ 4116063 h 4696383"/>
              <a:gd name="connsiteX16" fmla="*/ 6872741 w 13068577"/>
              <a:gd name="connsiteY16" fmla="*/ 4693328 h 4696383"/>
              <a:gd name="connsiteX17" fmla="*/ 5724838 w 13068577"/>
              <a:gd name="connsiteY17" fmla="*/ 3843293 h 4696383"/>
              <a:gd name="connsiteX18" fmla="*/ 2978315 w 13068577"/>
              <a:gd name="connsiteY18" fmla="*/ 3790121 h 4696383"/>
              <a:gd name="connsiteX19" fmla="*/ 62807 w 13068577"/>
              <a:gd name="connsiteY19" fmla="*/ 2761419 h 4696383"/>
              <a:gd name="connsiteX20" fmla="*/ 920938 w 13068577"/>
              <a:gd name="connsiteY20" fmla="*/ 2599643 h 4696383"/>
              <a:gd name="connsiteX0" fmla="*/ 920938 w 13120064"/>
              <a:gd name="connsiteY0" fmla="*/ 2599643 h 4696383"/>
              <a:gd name="connsiteX1" fmla="*/ 200180 w 13120064"/>
              <a:gd name="connsiteY1" fmla="*/ 2179004 h 4696383"/>
              <a:gd name="connsiteX2" fmla="*/ 2363276 w 13120064"/>
              <a:gd name="connsiteY2" fmla="*/ 1382591 h 4696383"/>
              <a:gd name="connsiteX3" fmla="*/ 4949324 w 13120064"/>
              <a:gd name="connsiteY3" fmla="*/ 999461 h 4696383"/>
              <a:gd name="connsiteX4" fmla="*/ 6589181 w 13120064"/>
              <a:gd name="connsiteY4" fmla="*/ 5748 h 4696383"/>
              <a:gd name="connsiteX5" fmla="*/ 6572466 w 13120064"/>
              <a:gd name="connsiteY5" fmla="*/ 610186 h 4696383"/>
              <a:gd name="connsiteX6" fmla="*/ 6703481 w 13120064"/>
              <a:gd name="connsiteY6" fmla="*/ 1218311 h 4696383"/>
              <a:gd name="connsiteX7" fmla="*/ 6089047 w 13120064"/>
              <a:gd name="connsiteY7" fmla="*/ 1270340 h 4696383"/>
              <a:gd name="connsiteX8" fmla="*/ 9200094 w 13120064"/>
              <a:gd name="connsiteY8" fmla="*/ 1837735 h 4696383"/>
              <a:gd name="connsiteX9" fmla="*/ 13006516 w 13120064"/>
              <a:gd name="connsiteY9" fmla="*/ 1035078 h 4696383"/>
              <a:gd name="connsiteX10" fmla="*/ 11717963 w 13120064"/>
              <a:gd name="connsiteY10" fmla="*/ 2500556 h 4696383"/>
              <a:gd name="connsiteX11" fmla="*/ 12882396 w 13120064"/>
              <a:gd name="connsiteY11" fmla="*/ 4066955 h 4696383"/>
              <a:gd name="connsiteX12" fmla="*/ 9575161 w 13120064"/>
              <a:gd name="connsiteY12" fmla="*/ 3194525 h 4696383"/>
              <a:gd name="connsiteX13" fmla="*/ 7041754 w 13120064"/>
              <a:gd name="connsiteY13" fmla="*/ 3712317 h 4696383"/>
              <a:gd name="connsiteX14" fmla="*/ 8135955 w 13120064"/>
              <a:gd name="connsiteY14" fmla="*/ 3803299 h 4696383"/>
              <a:gd name="connsiteX15" fmla="*/ 7269568 w 13120064"/>
              <a:gd name="connsiteY15" fmla="*/ 4116063 h 4696383"/>
              <a:gd name="connsiteX16" fmla="*/ 6872741 w 13120064"/>
              <a:gd name="connsiteY16" fmla="*/ 4693328 h 4696383"/>
              <a:gd name="connsiteX17" fmla="*/ 5724838 w 13120064"/>
              <a:gd name="connsiteY17" fmla="*/ 3843293 h 4696383"/>
              <a:gd name="connsiteX18" fmla="*/ 2978315 w 13120064"/>
              <a:gd name="connsiteY18" fmla="*/ 3790121 h 4696383"/>
              <a:gd name="connsiteX19" fmla="*/ 62807 w 13120064"/>
              <a:gd name="connsiteY19" fmla="*/ 2761419 h 4696383"/>
              <a:gd name="connsiteX20" fmla="*/ 920938 w 13120064"/>
              <a:gd name="connsiteY20" fmla="*/ 2599643 h 4696383"/>
              <a:gd name="connsiteX0" fmla="*/ 920938 w 13056592"/>
              <a:gd name="connsiteY0" fmla="*/ 2599643 h 4696383"/>
              <a:gd name="connsiteX1" fmla="*/ 200180 w 13056592"/>
              <a:gd name="connsiteY1" fmla="*/ 2179004 h 4696383"/>
              <a:gd name="connsiteX2" fmla="*/ 2363276 w 13056592"/>
              <a:gd name="connsiteY2" fmla="*/ 1382591 h 4696383"/>
              <a:gd name="connsiteX3" fmla="*/ 4949324 w 13056592"/>
              <a:gd name="connsiteY3" fmla="*/ 999461 h 4696383"/>
              <a:gd name="connsiteX4" fmla="*/ 6589181 w 13056592"/>
              <a:gd name="connsiteY4" fmla="*/ 5748 h 4696383"/>
              <a:gd name="connsiteX5" fmla="*/ 6572466 w 13056592"/>
              <a:gd name="connsiteY5" fmla="*/ 610186 h 4696383"/>
              <a:gd name="connsiteX6" fmla="*/ 6703481 w 13056592"/>
              <a:gd name="connsiteY6" fmla="*/ 1218311 h 4696383"/>
              <a:gd name="connsiteX7" fmla="*/ 6089047 w 13056592"/>
              <a:gd name="connsiteY7" fmla="*/ 1270340 h 4696383"/>
              <a:gd name="connsiteX8" fmla="*/ 9200094 w 13056592"/>
              <a:gd name="connsiteY8" fmla="*/ 1837735 h 4696383"/>
              <a:gd name="connsiteX9" fmla="*/ 12940157 w 13056592"/>
              <a:gd name="connsiteY9" fmla="*/ 1035078 h 4696383"/>
              <a:gd name="connsiteX10" fmla="*/ 11717963 w 13056592"/>
              <a:gd name="connsiteY10" fmla="*/ 2500556 h 4696383"/>
              <a:gd name="connsiteX11" fmla="*/ 12882396 w 13056592"/>
              <a:gd name="connsiteY11" fmla="*/ 4066955 h 4696383"/>
              <a:gd name="connsiteX12" fmla="*/ 9575161 w 13056592"/>
              <a:gd name="connsiteY12" fmla="*/ 3194525 h 4696383"/>
              <a:gd name="connsiteX13" fmla="*/ 7041754 w 13056592"/>
              <a:gd name="connsiteY13" fmla="*/ 3712317 h 4696383"/>
              <a:gd name="connsiteX14" fmla="*/ 8135955 w 13056592"/>
              <a:gd name="connsiteY14" fmla="*/ 3803299 h 4696383"/>
              <a:gd name="connsiteX15" fmla="*/ 7269568 w 13056592"/>
              <a:gd name="connsiteY15" fmla="*/ 4116063 h 4696383"/>
              <a:gd name="connsiteX16" fmla="*/ 6872741 w 13056592"/>
              <a:gd name="connsiteY16" fmla="*/ 4693328 h 4696383"/>
              <a:gd name="connsiteX17" fmla="*/ 5724838 w 13056592"/>
              <a:gd name="connsiteY17" fmla="*/ 3843293 h 4696383"/>
              <a:gd name="connsiteX18" fmla="*/ 2978315 w 13056592"/>
              <a:gd name="connsiteY18" fmla="*/ 3790121 h 4696383"/>
              <a:gd name="connsiteX19" fmla="*/ 62807 w 13056592"/>
              <a:gd name="connsiteY19" fmla="*/ 2761419 h 4696383"/>
              <a:gd name="connsiteX20" fmla="*/ 920938 w 13056592"/>
              <a:gd name="connsiteY20" fmla="*/ 2599643 h 469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056592" h="4696383">
                <a:moveTo>
                  <a:pt x="920938" y="2599643"/>
                </a:moveTo>
                <a:cubicBezTo>
                  <a:pt x="950435" y="2537372"/>
                  <a:pt x="-40210" y="2381846"/>
                  <a:pt x="200180" y="2179004"/>
                </a:cubicBezTo>
                <a:cubicBezTo>
                  <a:pt x="440570" y="1976162"/>
                  <a:pt x="1460678" y="1648030"/>
                  <a:pt x="2363276" y="1382591"/>
                </a:cubicBezTo>
                <a:cubicBezTo>
                  <a:pt x="2991622" y="1197805"/>
                  <a:pt x="4212080" y="1071522"/>
                  <a:pt x="4949324" y="999461"/>
                </a:cubicBezTo>
                <a:cubicBezTo>
                  <a:pt x="5270102" y="968107"/>
                  <a:pt x="5930328" y="168456"/>
                  <a:pt x="6589181" y="5748"/>
                </a:cubicBezTo>
                <a:cubicBezTo>
                  <a:pt x="6843100" y="-56959"/>
                  <a:pt x="6563576" y="409786"/>
                  <a:pt x="6572466" y="610186"/>
                </a:cubicBezTo>
                <a:cubicBezTo>
                  <a:pt x="6572466" y="808470"/>
                  <a:pt x="6784051" y="1108285"/>
                  <a:pt x="6703481" y="1218311"/>
                </a:cubicBezTo>
                <a:cubicBezTo>
                  <a:pt x="6622911" y="1328337"/>
                  <a:pt x="6354873" y="1219349"/>
                  <a:pt x="6089047" y="1270340"/>
                </a:cubicBezTo>
                <a:cubicBezTo>
                  <a:pt x="7967828" y="1564324"/>
                  <a:pt x="8058242" y="1876945"/>
                  <a:pt x="9200094" y="1837735"/>
                </a:cubicBezTo>
                <a:cubicBezTo>
                  <a:pt x="10341946" y="1798525"/>
                  <a:pt x="12235620" y="801539"/>
                  <a:pt x="12940157" y="1035078"/>
                </a:cubicBezTo>
                <a:cubicBezTo>
                  <a:pt x="13523184" y="1228339"/>
                  <a:pt x="11727590" y="1995243"/>
                  <a:pt x="11717963" y="2500556"/>
                </a:cubicBezTo>
                <a:cubicBezTo>
                  <a:pt x="11708336" y="3005869"/>
                  <a:pt x="13446018" y="3675720"/>
                  <a:pt x="12882396" y="4066955"/>
                </a:cubicBezTo>
                <a:cubicBezTo>
                  <a:pt x="12404976" y="4398353"/>
                  <a:pt x="10548601" y="3253631"/>
                  <a:pt x="9575161" y="3194525"/>
                </a:cubicBezTo>
                <a:cubicBezTo>
                  <a:pt x="8601721" y="3135419"/>
                  <a:pt x="7077013" y="3702813"/>
                  <a:pt x="7041754" y="3712317"/>
                </a:cubicBezTo>
                <a:cubicBezTo>
                  <a:pt x="7007341" y="3731981"/>
                  <a:pt x="8097986" y="3736008"/>
                  <a:pt x="8135955" y="3803299"/>
                </a:cubicBezTo>
                <a:cubicBezTo>
                  <a:pt x="8173924" y="3870590"/>
                  <a:pt x="7480104" y="3967725"/>
                  <a:pt x="7269568" y="4116063"/>
                </a:cubicBezTo>
                <a:cubicBezTo>
                  <a:pt x="7059032" y="4264401"/>
                  <a:pt x="7130196" y="4738790"/>
                  <a:pt x="6872741" y="4693328"/>
                </a:cubicBezTo>
                <a:cubicBezTo>
                  <a:pt x="6615286" y="4647866"/>
                  <a:pt x="6030007" y="4114356"/>
                  <a:pt x="5724838" y="3843293"/>
                </a:cubicBezTo>
                <a:cubicBezTo>
                  <a:pt x="5172768" y="4055591"/>
                  <a:pt x="3921987" y="3970433"/>
                  <a:pt x="2978315" y="3790121"/>
                </a:cubicBezTo>
                <a:cubicBezTo>
                  <a:pt x="2034643" y="3609809"/>
                  <a:pt x="405703" y="2959832"/>
                  <a:pt x="62807" y="2761419"/>
                </a:cubicBezTo>
                <a:cubicBezTo>
                  <a:pt x="-280089" y="2563006"/>
                  <a:pt x="891441" y="2661914"/>
                  <a:pt x="920938" y="25996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7F8EEF-BB95-441C-AF5D-C0FE27988980}"/>
              </a:ext>
            </a:extLst>
          </p:cNvPr>
          <p:cNvSpPr/>
          <p:nvPr/>
        </p:nvSpPr>
        <p:spPr>
          <a:xfrm rot="5400000">
            <a:off x="4436059" y="1548536"/>
            <a:ext cx="693604" cy="912372"/>
          </a:xfrm>
          <a:custGeom>
            <a:avLst/>
            <a:gdLst>
              <a:gd name="connsiteX0" fmla="*/ 0 w 440725"/>
              <a:gd name="connsiteY0" fmla="*/ 349227 h 579733"/>
              <a:gd name="connsiteX1" fmla="*/ 0 w 440725"/>
              <a:gd name="connsiteY1" fmla="*/ 160878 h 579733"/>
              <a:gd name="connsiteX2" fmla="*/ 35127 w 440725"/>
              <a:gd name="connsiteY2" fmla="*/ 166251 h 579733"/>
              <a:gd name="connsiteX3" fmla="*/ 338563 w 440725"/>
              <a:gd name="connsiteY3" fmla="*/ 22247 h 579733"/>
              <a:gd name="connsiteX4" fmla="*/ 439072 w 440725"/>
              <a:gd name="connsiteY4" fmla="*/ 11086 h 579733"/>
              <a:gd name="connsiteX5" fmla="*/ 393215 w 440725"/>
              <a:gd name="connsiteY5" fmla="*/ 127002 h 579733"/>
              <a:gd name="connsiteX6" fmla="*/ 291555 w 440725"/>
              <a:gd name="connsiteY6" fmla="*/ 285019 h 579733"/>
              <a:gd name="connsiteX7" fmla="*/ 413945 w 440725"/>
              <a:gd name="connsiteY7" fmla="*/ 559820 h 579733"/>
              <a:gd name="connsiteX8" fmla="*/ 18192 w 440725"/>
              <a:gd name="connsiteY8" fmla="*/ 353347 h 57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725" h="579733">
                <a:moveTo>
                  <a:pt x="0" y="349227"/>
                </a:moveTo>
                <a:lnTo>
                  <a:pt x="0" y="160878"/>
                </a:lnTo>
                <a:lnTo>
                  <a:pt x="35127" y="166251"/>
                </a:lnTo>
                <a:cubicBezTo>
                  <a:pt x="168933" y="155553"/>
                  <a:pt x="271239" y="48108"/>
                  <a:pt x="338563" y="22247"/>
                </a:cubicBezTo>
                <a:cubicBezTo>
                  <a:pt x="405888" y="-3614"/>
                  <a:pt x="429963" y="-6373"/>
                  <a:pt x="439072" y="11086"/>
                </a:cubicBezTo>
                <a:cubicBezTo>
                  <a:pt x="448181" y="28546"/>
                  <a:pt x="417801" y="81347"/>
                  <a:pt x="393215" y="127002"/>
                </a:cubicBezTo>
                <a:cubicBezTo>
                  <a:pt x="348344" y="203412"/>
                  <a:pt x="292896" y="255463"/>
                  <a:pt x="291555" y="285019"/>
                </a:cubicBezTo>
                <a:cubicBezTo>
                  <a:pt x="290458" y="309187"/>
                  <a:pt x="462995" y="479900"/>
                  <a:pt x="413945" y="559820"/>
                </a:cubicBezTo>
                <a:cubicBezTo>
                  <a:pt x="360001" y="647714"/>
                  <a:pt x="178770" y="420125"/>
                  <a:pt x="18192" y="353347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479514-5DA5-11E4-335E-1D6613EF06F1}"/>
              </a:ext>
            </a:extLst>
          </p:cNvPr>
          <p:cNvSpPr/>
          <p:nvPr/>
        </p:nvSpPr>
        <p:spPr>
          <a:xfrm rot="5400000">
            <a:off x="4041389" y="458515"/>
            <a:ext cx="1597283" cy="1362066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2733"/>
              <a:gd name="connsiteX1" fmla="*/ 197057 w 11553832"/>
              <a:gd name="connsiteY1" fmla="*/ 2179004 h 4432733"/>
              <a:gd name="connsiteX2" fmla="*/ 2360153 w 11553832"/>
              <a:gd name="connsiteY2" fmla="*/ 1382591 h 4432733"/>
              <a:gd name="connsiteX3" fmla="*/ 4946201 w 11553832"/>
              <a:gd name="connsiteY3" fmla="*/ 999461 h 4432733"/>
              <a:gd name="connsiteX4" fmla="*/ 6586058 w 11553832"/>
              <a:gd name="connsiteY4" fmla="*/ 5748 h 4432733"/>
              <a:gd name="connsiteX5" fmla="*/ 6569343 w 11553832"/>
              <a:gd name="connsiteY5" fmla="*/ 610186 h 4432733"/>
              <a:gd name="connsiteX6" fmla="*/ 6700358 w 11553832"/>
              <a:gd name="connsiteY6" fmla="*/ 1218311 h 4432733"/>
              <a:gd name="connsiteX7" fmla="*/ 6085924 w 11553832"/>
              <a:gd name="connsiteY7" fmla="*/ 1270340 h 4432733"/>
              <a:gd name="connsiteX8" fmla="*/ 9014462 w 11553832"/>
              <a:gd name="connsiteY8" fmla="*/ 1907798 h 4432733"/>
              <a:gd name="connsiteX9" fmla="*/ 10914218 w 11553832"/>
              <a:gd name="connsiteY9" fmla="*/ 1146617 h 4432733"/>
              <a:gd name="connsiteX10" fmla="*/ 11543482 w 11553832"/>
              <a:gd name="connsiteY10" fmla="*/ 1087624 h 4432733"/>
              <a:gd name="connsiteX11" fmla="*/ 11256381 w 11553832"/>
              <a:gd name="connsiteY11" fmla="*/ 1700337 h 4432733"/>
              <a:gd name="connsiteX12" fmla="*/ 10619906 w 11553832"/>
              <a:gd name="connsiteY12" fmla="*/ 2535588 h 4432733"/>
              <a:gd name="connsiteX13" fmla="*/ 11386166 w 11553832"/>
              <a:gd name="connsiteY13" fmla="*/ 3988140 h 4432733"/>
              <a:gd name="connsiteX14" fmla="*/ 8908437 w 11553832"/>
              <a:gd name="connsiteY14" fmla="*/ 2896759 h 4432733"/>
              <a:gd name="connsiteX15" fmla="*/ 8249676 w 11553832"/>
              <a:gd name="connsiteY15" fmla="*/ 2906591 h 4432733"/>
              <a:gd name="connsiteX16" fmla="*/ 8696880 w 11553832"/>
              <a:gd name="connsiteY16" fmla="*/ 2953786 h 4432733"/>
              <a:gd name="connsiteX17" fmla="*/ 7979781 w 11553832"/>
              <a:gd name="connsiteY17" fmla="*/ 3669411 h 4432733"/>
              <a:gd name="connsiteX18" fmla="*/ 7964541 w 11553832"/>
              <a:gd name="connsiteY18" fmla="*/ 4430591 h 4432733"/>
              <a:gd name="connsiteX19" fmla="*/ 5937382 w 11553832"/>
              <a:gd name="connsiteY19" fmla="*/ 3860809 h 4432733"/>
              <a:gd name="connsiteX20" fmla="*/ 3207448 w 11553832"/>
              <a:gd name="connsiteY20" fmla="*/ 4236773 h 4432733"/>
              <a:gd name="connsiteX21" fmla="*/ 9916 w 11553832"/>
              <a:gd name="connsiteY21" fmla="*/ 2542470 h 4432733"/>
              <a:gd name="connsiteX22" fmla="*/ 403534 w 11553832"/>
              <a:gd name="connsiteY22" fmla="*/ 2582127 h 4432733"/>
              <a:gd name="connsiteX0" fmla="*/ 403534 w 11553832"/>
              <a:gd name="connsiteY0" fmla="*/ 2582127 h 4546072"/>
              <a:gd name="connsiteX1" fmla="*/ 197057 w 11553832"/>
              <a:gd name="connsiteY1" fmla="*/ 2179004 h 4546072"/>
              <a:gd name="connsiteX2" fmla="*/ 2360153 w 11553832"/>
              <a:gd name="connsiteY2" fmla="*/ 1382591 h 4546072"/>
              <a:gd name="connsiteX3" fmla="*/ 4946201 w 11553832"/>
              <a:gd name="connsiteY3" fmla="*/ 999461 h 4546072"/>
              <a:gd name="connsiteX4" fmla="*/ 6586058 w 11553832"/>
              <a:gd name="connsiteY4" fmla="*/ 5748 h 4546072"/>
              <a:gd name="connsiteX5" fmla="*/ 6569343 w 11553832"/>
              <a:gd name="connsiteY5" fmla="*/ 610186 h 4546072"/>
              <a:gd name="connsiteX6" fmla="*/ 6700358 w 11553832"/>
              <a:gd name="connsiteY6" fmla="*/ 1218311 h 4546072"/>
              <a:gd name="connsiteX7" fmla="*/ 6085924 w 11553832"/>
              <a:gd name="connsiteY7" fmla="*/ 1270340 h 4546072"/>
              <a:gd name="connsiteX8" fmla="*/ 9014462 w 11553832"/>
              <a:gd name="connsiteY8" fmla="*/ 1907798 h 4546072"/>
              <a:gd name="connsiteX9" fmla="*/ 10914218 w 11553832"/>
              <a:gd name="connsiteY9" fmla="*/ 1146617 h 4546072"/>
              <a:gd name="connsiteX10" fmla="*/ 11543482 w 11553832"/>
              <a:gd name="connsiteY10" fmla="*/ 1087624 h 4546072"/>
              <a:gd name="connsiteX11" fmla="*/ 11256381 w 11553832"/>
              <a:gd name="connsiteY11" fmla="*/ 1700337 h 4546072"/>
              <a:gd name="connsiteX12" fmla="*/ 10619906 w 11553832"/>
              <a:gd name="connsiteY12" fmla="*/ 2535588 h 4546072"/>
              <a:gd name="connsiteX13" fmla="*/ 11386166 w 11553832"/>
              <a:gd name="connsiteY13" fmla="*/ 3988140 h 4546072"/>
              <a:gd name="connsiteX14" fmla="*/ 8908437 w 11553832"/>
              <a:gd name="connsiteY14" fmla="*/ 2896759 h 4546072"/>
              <a:gd name="connsiteX15" fmla="*/ 8249676 w 11553832"/>
              <a:gd name="connsiteY15" fmla="*/ 2906591 h 4546072"/>
              <a:gd name="connsiteX16" fmla="*/ 8696880 w 11553832"/>
              <a:gd name="connsiteY16" fmla="*/ 2953786 h 4546072"/>
              <a:gd name="connsiteX17" fmla="*/ 7979781 w 11553832"/>
              <a:gd name="connsiteY17" fmla="*/ 3669411 h 4546072"/>
              <a:gd name="connsiteX18" fmla="*/ 7018926 w 11553832"/>
              <a:gd name="connsiteY18" fmla="*/ 4544444 h 4546072"/>
              <a:gd name="connsiteX19" fmla="*/ 5937382 w 11553832"/>
              <a:gd name="connsiteY19" fmla="*/ 3860809 h 4546072"/>
              <a:gd name="connsiteX20" fmla="*/ 3207448 w 11553832"/>
              <a:gd name="connsiteY20" fmla="*/ 4236773 h 4546072"/>
              <a:gd name="connsiteX21" fmla="*/ 9916 w 11553832"/>
              <a:gd name="connsiteY21" fmla="*/ 2542470 h 4546072"/>
              <a:gd name="connsiteX22" fmla="*/ 403534 w 11553832"/>
              <a:gd name="connsiteY22" fmla="*/ 2582127 h 4546072"/>
              <a:gd name="connsiteX0" fmla="*/ 403534 w 11553832"/>
              <a:gd name="connsiteY0" fmla="*/ 2582127 h 4544551"/>
              <a:gd name="connsiteX1" fmla="*/ 197057 w 11553832"/>
              <a:gd name="connsiteY1" fmla="*/ 2179004 h 4544551"/>
              <a:gd name="connsiteX2" fmla="*/ 2360153 w 11553832"/>
              <a:gd name="connsiteY2" fmla="*/ 1382591 h 4544551"/>
              <a:gd name="connsiteX3" fmla="*/ 4946201 w 11553832"/>
              <a:gd name="connsiteY3" fmla="*/ 999461 h 4544551"/>
              <a:gd name="connsiteX4" fmla="*/ 6586058 w 11553832"/>
              <a:gd name="connsiteY4" fmla="*/ 5748 h 4544551"/>
              <a:gd name="connsiteX5" fmla="*/ 6569343 w 11553832"/>
              <a:gd name="connsiteY5" fmla="*/ 610186 h 4544551"/>
              <a:gd name="connsiteX6" fmla="*/ 6700358 w 11553832"/>
              <a:gd name="connsiteY6" fmla="*/ 1218311 h 4544551"/>
              <a:gd name="connsiteX7" fmla="*/ 6085924 w 11553832"/>
              <a:gd name="connsiteY7" fmla="*/ 1270340 h 4544551"/>
              <a:gd name="connsiteX8" fmla="*/ 9014462 w 11553832"/>
              <a:gd name="connsiteY8" fmla="*/ 1907798 h 4544551"/>
              <a:gd name="connsiteX9" fmla="*/ 10914218 w 11553832"/>
              <a:gd name="connsiteY9" fmla="*/ 1146617 h 4544551"/>
              <a:gd name="connsiteX10" fmla="*/ 11543482 w 11553832"/>
              <a:gd name="connsiteY10" fmla="*/ 1087624 h 4544551"/>
              <a:gd name="connsiteX11" fmla="*/ 11256381 w 11553832"/>
              <a:gd name="connsiteY11" fmla="*/ 1700337 h 4544551"/>
              <a:gd name="connsiteX12" fmla="*/ 10619906 w 11553832"/>
              <a:gd name="connsiteY12" fmla="*/ 2535588 h 4544551"/>
              <a:gd name="connsiteX13" fmla="*/ 11386166 w 11553832"/>
              <a:gd name="connsiteY13" fmla="*/ 3988140 h 4544551"/>
              <a:gd name="connsiteX14" fmla="*/ 8908437 w 11553832"/>
              <a:gd name="connsiteY14" fmla="*/ 2896759 h 4544551"/>
              <a:gd name="connsiteX15" fmla="*/ 8249676 w 11553832"/>
              <a:gd name="connsiteY15" fmla="*/ 2906591 h 4544551"/>
              <a:gd name="connsiteX16" fmla="*/ 8696880 w 11553832"/>
              <a:gd name="connsiteY16" fmla="*/ 2953786 h 4544551"/>
              <a:gd name="connsiteX17" fmla="*/ 7415750 w 11553832"/>
              <a:gd name="connsiteY17" fmla="*/ 3905873 h 4544551"/>
              <a:gd name="connsiteX18" fmla="*/ 7018926 w 11553832"/>
              <a:gd name="connsiteY18" fmla="*/ 4544444 h 4544551"/>
              <a:gd name="connsiteX19" fmla="*/ 5937382 w 11553832"/>
              <a:gd name="connsiteY19" fmla="*/ 3860809 h 4544551"/>
              <a:gd name="connsiteX20" fmla="*/ 3207448 w 11553832"/>
              <a:gd name="connsiteY20" fmla="*/ 4236773 h 4544551"/>
              <a:gd name="connsiteX21" fmla="*/ 9916 w 11553832"/>
              <a:gd name="connsiteY21" fmla="*/ 2542470 h 4544551"/>
              <a:gd name="connsiteX22" fmla="*/ 403534 w 11553832"/>
              <a:gd name="connsiteY22" fmla="*/ 2582127 h 4544551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8249676 w 11553832"/>
              <a:gd name="connsiteY15" fmla="*/ 2906591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0241476 w 11553832"/>
              <a:gd name="connsiteY13" fmla="*/ 4031928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69442"/>
              <a:gd name="connsiteY0" fmla="*/ 2582127 h 4544530"/>
              <a:gd name="connsiteX1" fmla="*/ 197057 w 11569442"/>
              <a:gd name="connsiteY1" fmla="*/ 2179004 h 4544530"/>
              <a:gd name="connsiteX2" fmla="*/ 2360153 w 11569442"/>
              <a:gd name="connsiteY2" fmla="*/ 1382591 h 4544530"/>
              <a:gd name="connsiteX3" fmla="*/ 4946201 w 11569442"/>
              <a:gd name="connsiteY3" fmla="*/ 999461 h 4544530"/>
              <a:gd name="connsiteX4" fmla="*/ 6586058 w 11569442"/>
              <a:gd name="connsiteY4" fmla="*/ 5748 h 4544530"/>
              <a:gd name="connsiteX5" fmla="*/ 6569343 w 11569442"/>
              <a:gd name="connsiteY5" fmla="*/ 610186 h 4544530"/>
              <a:gd name="connsiteX6" fmla="*/ 6700358 w 11569442"/>
              <a:gd name="connsiteY6" fmla="*/ 1218311 h 4544530"/>
              <a:gd name="connsiteX7" fmla="*/ 6085924 w 11569442"/>
              <a:gd name="connsiteY7" fmla="*/ 1270340 h 4544530"/>
              <a:gd name="connsiteX8" fmla="*/ 8516774 w 11569442"/>
              <a:gd name="connsiteY8" fmla="*/ 1758914 h 4544530"/>
              <a:gd name="connsiteX9" fmla="*/ 10914218 w 11569442"/>
              <a:gd name="connsiteY9" fmla="*/ 1146617 h 4544530"/>
              <a:gd name="connsiteX10" fmla="*/ 11543482 w 11569442"/>
              <a:gd name="connsiteY10" fmla="*/ 1087624 h 4544530"/>
              <a:gd name="connsiteX11" fmla="*/ 11256381 w 11569442"/>
              <a:gd name="connsiteY11" fmla="*/ 1700337 h 4544530"/>
              <a:gd name="connsiteX12" fmla="*/ 9558163 w 11569442"/>
              <a:gd name="connsiteY12" fmla="*/ 2526831 h 4544530"/>
              <a:gd name="connsiteX13" fmla="*/ 10241476 w 11569442"/>
              <a:gd name="connsiteY13" fmla="*/ 4031928 h 4544530"/>
              <a:gd name="connsiteX14" fmla="*/ 9057742 w 11569442"/>
              <a:gd name="connsiteY14" fmla="*/ 3395958 h 4544530"/>
              <a:gd name="connsiteX15" fmla="*/ 7304067 w 11569442"/>
              <a:gd name="connsiteY15" fmla="*/ 3545918 h 4544530"/>
              <a:gd name="connsiteX16" fmla="*/ 8083064 w 11569442"/>
              <a:gd name="connsiteY16" fmla="*/ 3566837 h 4544530"/>
              <a:gd name="connsiteX17" fmla="*/ 7415750 w 11569442"/>
              <a:gd name="connsiteY17" fmla="*/ 3905873 h 4544530"/>
              <a:gd name="connsiteX18" fmla="*/ 7018926 w 11569442"/>
              <a:gd name="connsiteY18" fmla="*/ 4544444 h 4544530"/>
              <a:gd name="connsiteX19" fmla="*/ 5937382 w 11569442"/>
              <a:gd name="connsiteY19" fmla="*/ 3860809 h 4544530"/>
              <a:gd name="connsiteX20" fmla="*/ 3207448 w 11569442"/>
              <a:gd name="connsiteY20" fmla="*/ 4236773 h 4544530"/>
              <a:gd name="connsiteX21" fmla="*/ 9916 w 11569442"/>
              <a:gd name="connsiteY21" fmla="*/ 2542470 h 4544530"/>
              <a:gd name="connsiteX22" fmla="*/ 403534 w 11569442"/>
              <a:gd name="connsiteY22" fmla="*/ 2582127 h 4544530"/>
              <a:gd name="connsiteX0" fmla="*/ 403534 w 11258744"/>
              <a:gd name="connsiteY0" fmla="*/ 2582127 h 4544530"/>
              <a:gd name="connsiteX1" fmla="*/ 197057 w 11258744"/>
              <a:gd name="connsiteY1" fmla="*/ 2179004 h 4544530"/>
              <a:gd name="connsiteX2" fmla="*/ 2360153 w 11258744"/>
              <a:gd name="connsiteY2" fmla="*/ 1382591 h 4544530"/>
              <a:gd name="connsiteX3" fmla="*/ 4946201 w 11258744"/>
              <a:gd name="connsiteY3" fmla="*/ 999461 h 4544530"/>
              <a:gd name="connsiteX4" fmla="*/ 6586058 w 11258744"/>
              <a:gd name="connsiteY4" fmla="*/ 5748 h 4544530"/>
              <a:gd name="connsiteX5" fmla="*/ 6569343 w 11258744"/>
              <a:gd name="connsiteY5" fmla="*/ 610186 h 4544530"/>
              <a:gd name="connsiteX6" fmla="*/ 6700358 w 11258744"/>
              <a:gd name="connsiteY6" fmla="*/ 1218311 h 4544530"/>
              <a:gd name="connsiteX7" fmla="*/ 6085924 w 11258744"/>
              <a:gd name="connsiteY7" fmla="*/ 1270340 h 4544530"/>
              <a:gd name="connsiteX8" fmla="*/ 8516774 w 11258744"/>
              <a:gd name="connsiteY8" fmla="*/ 1758914 h 4544530"/>
              <a:gd name="connsiteX9" fmla="*/ 10914218 w 11258744"/>
              <a:gd name="connsiteY9" fmla="*/ 1146617 h 4544530"/>
              <a:gd name="connsiteX10" fmla="*/ 9950868 w 11258744"/>
              <a:gd name="connsiteY10" fmla="*/ 1595582 h 4544530"/>
              <a:gd name="connsiteX11" fmla="*/ 11256381 w 11258744"/>
              <a:gd name="connsiteY11" fmla="*/ 1700337 h 4544530"/>
              <a:gd name="connsiteX12" fmla="*/ 9558163 w 11258744"/>
              <a:gd name="connsiteY12" fmla="*/ 2526831 h 4544530"/>
              <a:gd name="connsiteX13" fmla="*/ 10241476 w 11258744"/>
              <a:gd name="connsiteY13" fmla="*/ 4031928 h 4544530"/>
              <a:gd name="connsiteX14" fmla="*/ 9057742 w 11258744"/>
              <a:gd name="connsiteY14" fmla="*/ 3395958 h 4544530"/>
              <a:gd name="connsiteX15" fmla="*/ 7304067 w 11258744"/>
              <a:gd name="connsiteY15" fmla="*/ 3545918 h 4544530"/>
              <a:gd name="connsiteX16" fmla="*/ 8083064 w 11258744"/>
              <a:gd name="connsiteY16" fmla="*/ 3566837 h 4544530"/>
              <a:gd name="connsiteX17" fmla="*/ 7415750 w 11258744"/>
              <a:gd name="connsiteY17" fmla="*/ 3905873 h 4544530"/>
              <a:gd name="connsiteX18" fmla="*/ 7018926 w 11258744"/>
              <a:gd name="connsiteY18" fmla="*/ 4544444 h 4544530"/>
              <a:gd name="connsiteX19" fmla="*/ 5937382 w 11258744"/>
              <a:gd name="connsiteY19" fmla="*/ 3860809 h 4544530"/>
              <a:gd name="connsiteX20" fmla="*/ 3207448 w 11258744"/>
              <a:gd name="connsiteY20" fmla="*/ 4236773 h 4544530"/>
              <a:gd name="connsiteX21" fmla="*/ 9916 w 11258744"/>
              <a:gd name="connsiteY21" fmla="*/ 2542470 h 4544530"/>
              <a:gd name="connsiteX22" fmla="*/ 403534 w 11258744"/>
              <a:gd name="connsiteY22" fmla="*/ 2582127 h 4544530"/>
              <a:gd name="connsiteX0" fmla="*/ 403534 w 10949013"/>
              <a:gd name="connsiteY0" fmla="*/ 2582127 h 4544530"/>
              <a:gd name="connsiteX1" fmla="*/ 197057 w 10949013"/>
              <a:gd name="connsiteY1" fmla="*/ 2179004 h 4544530"/>
              <a:gd name="connsiteX2" fmla="*/ 2360153 w 10949013"/>
              <a:gd name="connsiteY2" fmla="*/ 1382591 h 4544530"/>
              <a:gd name="connsiteX3" fmla="*/ 4946201 w 10949013"/>
              <a:gd name="connsiteY3" fmla="*/ 999461 h 4544530"/>
              <a:gd name="connsiteX4" fmla="*/ 6586058 w 10949013"/>
              <a:gd name="connsiteY4" fmla="*/ 5748 h 4544530"/>
              <a:gd name="connsiteX5" fmla="*/ 6569343 w 10949013"/>
              <a:gd name="connsiteY5" fmla="*/ 610186 h 4544530"/>
              <a:gd name="connsiteX6" fmla="*/ 6700358 w 10949013"/>
              <a:gd name="connsiteY6" fmla="*/ 1218311 h 4544530"/>
              <a:gd name="connsiteX7" fmla="*/ 6085924 w 10949013"/>
              <a:gd name="connsiteY7" fmla="*/ 1270340 h 4544530"/>
              <a:gd name="connsiteX8" fmla="*/ 8516774 w 10949013"/>
              <a:gd name="connsiteY8" fmla="*/ 1758914 h 4544530"/>
              <a:gd name="connsiteX9" fmla="*/ 10914218 w 10949013"/>
              <a:gd name="connsiteY9" fmla="*/ 1146617 h 4544530"/>
              <a:gd name="connsiteX10" fmla="*/ 9950868 w 10949013"/>
              <a:gd name="connsiteY10" fmla="*/ 1595582 h 4544530"/>
              <a:gd name="connsiteX11" fmla="*/ 10095101 w 10949013"/>
              <a:gd name="connsiteY11" fmla="*/ 1901767 h 4544530"/>
              <a:gd name="connsiteX12" fmla="*/ 9558163 w 10949013"/>
              <a:gd name="connsiteY12" fmla="*/ 2526831 h 4544530"/>
              <a:gd name="connsiteX13" fmla="*/ 10241476 w 10949013"/>
              <a:gd name="connsiteY13" fmla="*/ 4031928 h 4544530"/>
              <a:gd name="connsiteX14" fmla="*/ 9057742 w 10949013"/>
              <a:gd name="connsiteY14" fmla="*/ 3395958 h 4544530"/>
              <a:gd name="connsiteX15" fmla="*/ 7304067 w 10949013"/>
              <a:gd name="connsiteY15" fmla="*/ 3545918 h 4544530"/>
              <a:gd name="connsiteX16" fmla="*/ 8083064 w 10949013"/>
              <a:gd name="connsiteY16" fmla="*/ 3566837 h 4544530"/>
              <a:gd name="connsiteX17" fmla="*/ 7415750 w 10949013"/>
              <a:gd name="connsiteY17" fmla="*/ 3905873 h 4544530"/>
              <a:gd name="connsiteX18" fmla="*/ 7018926 w 10949013"/>
              <a:gd name="connsiteY18" fmla="*/ 4544444 h 4544530"/>
              <a:gd name="connsiteX19" fmla="*/ 5937382 w 10949013"/>
              <a:gd name="connsiteY19" fmla="*/ 3860809 h 4544530"/>
              <a:gd name="connsiteX20" fmla="*/ 3207448 w 10949013"/>
              <a:gd name="connsiteY20" fmla="*/ 4236773 h 4544530"/>
              <a:gd name="connsiteX21" fmla="*/ 9916 w 10949013"/>
              <a:gd name="connsiteY21" fmla="*/ 2542470 h 4544530"/>
              <a:gd name="connsiteX22" fmla="*/ 403534 w 10949013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255250 w 10248007"/>
              <a:gd name="connsiteY9" fmla="*/ 1645816 h 4544530"/>
              <a:gd name="connsiteX10" fmla="*/ 9950868 w 10248007"/>
              <a:gd name="connsiteY10" fmla="*/ 1595582 h 4544530"/>
              <a:gd name="connsiteX11" fmla="*/ 10095101 w 10248007"/>
              <a:gd name="connsiteY11" fmla="*/ 1901767 h 4544530"/>
              <a:gd name="connsiteX12" fmla="*/ 9558163 w 10248007"/>
              <a:gd name="connsiteY12" fmla="*/ 2526831 h 4544530"/>
              <a:gd name="connsiteX13" fmla="*/ 10241476 w 10248007"/>
              <a:gd name="connsiteY13" fmla="*/ 4031928 h 4544530"/>
              <a:gd name="connsiteX14" fmla="*/ 9057742 w 10248007"/>
              <a:gd name="connsiteY14" fmla="*/ 3395958 h 4544530"/>
              <a:gd name="connsiteX15" fmla="*/ 7304067 w 10248007"/>
              <a:gd name="connsiteY15" fmla="*/ 3545918 h 4544530"/>
              <a:gd name="connsiteX16" fmla="*/ 8083064 w 10248007"/>
              <a:gd name="connsiteY16" fmla="*/ 3566837 h 4544530"/>
              <a:gd name="connsiteX17" fmla="*/ 7415750 w 10248007"/>
              <a:gd name="connsiteY17" fmla="*/ 3905873 h 4544530"/>
              <a:gd name="connsiteX18" fmla="*/ 7018926 w 10248007"/>
              <a:gd name="connsiteY18" fmla="*/ 4544444 h 4544530"/>
              <a:gd name="connsiteX19" fmla="*/ 5937382 w 10248007"/>
              <a:gd name="connsiteY19" fmla="*/ 3860809 h 4544530"/>
              <a:gd name="connsiteX20" fmla="*/ 3207448 w 10248007"/>
              <a:gd name="connsiteY20" fmla="*/ 4236773 h 4544530"/>
              <a:gd name="connsiteX21" fmla="*/ 9916 w 10248007"/>
              <a:gd name="connsiteY21" fmla="*/ 2542470 h 4544530"/>
              <a:gd name="connsiteX22" fmla="*/ 403534 w 10248007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950868 w 10248007"/>
              <a:gd name="connsiteY9" fmla="*/ 1595582 h 4544530"/>
              <a:gd name="connsiteX10" fmla="*/ 10095101 w 10248007"/>
              <a:gd name="connsiteY10" fmla="*/ 1901767 h 4544530"/>
              <a:gd name="connsiteX11" fmla="*/ 9558163 w 10248007"/>
              <a:gd name="connsiteY11" fmla="*/ 2526831 h 4544530"/>
              <a:gd name="connsiteX12" fmla="*/ 10241476 w 10248007"/>
              <a:gd name="connsiteY12" fmla="*/ 4031928 h 4544530"/>
              <a:gd name="connsiteX13" fmla="*/ 9057742 w 10248007"/>
              <a:gd name="connsiteY13" fmla="*/ 3395958 h 4544530"/>
              <a:gd name="connsiteX14" fmla="*/ 7304067 w 10248007"/>
              <a:gd name="connsiteY14" fmla="*/ 3545918 h 4544530"/>
              <a:gd name="connsiteX15" fmla="*/ 8083064 w 10248007"/>
              <a:gd name="connsiteY15" fmla="*/ 3566837 h 4544530"/>
              <a:gd name="connsiteX16" fmla="*/ 7415750 w 10248007"/>
              <a:gd name="connsiteY16" fmla="*/ 3905873 h 4544530"/>
              <a:gd name="connsiteX17" fmla="*/ 7018926 w 10248007"/>
              <a:gd name="connsiteY17" fmla="*/ 4544444 h 4544530"/>
              <a:gd name="connsiteX18" fmla="*/ 5937382 w 10248007"/>
              <a:gd name="connsiteY18" fmla="*/ 3860809 h 4544530"/>
              <a:gd name="connsiteX19" fmla="*/ 3207448 w 10248007"/>
              <a:gd name="connsiteY19" fmla="*/ 4236773 h 4544530"/>
              <a:gd name="connsiteX20" fmla="*/ 9916 w 10248007"/>
              <a:gd name="connsiteY20" fmla="*/ 2542470 h 4544530"/>
              <a:gd name="connsiteX21" fmla="*/ 403534 w 10248007"/>
              <a:gd name="connsiteY21" fmla="*/ 2582127 h 4544530"/>
              <a:gd name="connsiteX0" fmla="*/ 403534 w 10340419"/>
              <a:gd name="connsiteY0" fmla="*/ 2582127 h 4544530"/>
              <a:gd name="connsiteX1" fmla="*/ 197057 w 10340419"/>
              <a:gd name="connsiteY1" fmla="*/ 2179004 h 4544530"/>
              <a:gd name="connsiteX2" fmla="*/ 2360153 w 10340419"/>
              <a:gd name="connsiteY2" fmla="*/ 1382591 h 4544530"/>
              <a:gd name="connsiteX3" fmla="*/ 4946201 w 10340419"/>
              <a:gd name="connsiteY3" fmla="*/ 999461 h 4544530"/>
              <a:gd name="connsiteX4" fmla="*/ 6586058 w 10340419"/>
              <a:gd name="connsiteY4" fmla="*/ 5748 h 4544530"/>
              <a:gd name="connsiteX5" fmla="*/ 6569343 w 10340419"/>
              <a:gd name="connsiteY5" fmla="*/ 610186 h 4544530"/>
              <a:gd name="connsiteX6" fmla="*/ 6700358 w 10340419"/>
              <a:gd name="connsiteY6" fmla="*/ 1218311 h 4544530"/>
              <a:gd name="connsiteX7" fmla="*/ 6085924 w 10340419"/>
              <a:gd name="connsiteY7" fmla="*/ 1270340 h 4544530"/>
              <a:gd name="connsiteX8" fmla="*/ 8516774 w 10340419"/>
              <a:gd name="connsiteY8" fmla="*/ 1758914 h 4544530"/>
              <a:gd name="connsiteX9" fmla="*/ 10232910 w 10340419"/>
              <a:gd name="connsiteY9" fmla="*/ 1437939 h 4544530"/>
              <a:gd name="connsiteX10" fmla="*/ 10095101 w 10340419"/>
              <a:gd name="connsiteY10" fmla="*/ 1901767 h 4544530"/>
              <a:gd name="connsiteX11" fmla="*/ 9558163 w 10340419"/>
              <a:gd name="connsiteY11" fmla="*/ 2526831 h 4544530"/>
              <a:gd name="connsiteX12" fmla="*/ 10241476 w 10340419"/>
              <a:gd name="connsiteY12" fmla="*/ 4031928 h 4544530"/>
              <a:gd name="connsiteX13" fmla="*/ 9057742 w 10340419"/>
              <a:gd name="connsiteY13" fmla="*/ 3395958 h 4544530"/>
              <a:gd name="connsiteX14" fmla="*/ 7304067 w 10340419"/>
              <a:gd name="connsiteY14" fmla="*/ 3545918 h 4544530"/>
              <a:gd name="connsiteX15" fmla="*/ 8083064 w 10340419"/>
              <a:gd name="connsiteY15" fmla="*/ 3566837 h 4544530"/>
              <a:gd name="connsiteX16" fmla="*/ 7415750 w 10340419"/>
              <a:gd name="connsiteY16" fmla="*/ 3905873 h 4544530"/>
              <a:gd name="connsiteX17" fmla="*/ 7018926 w 10340419"/>
              <a:gd name="connsiteY17" fmla="*/ 4544444 h 4544530"/>
              <a:gd name="connsiteX18" fmla="*/ 5937382 w 10340419"/>
              <a:gd name="connsiteY18" fmla="*/ 3860809 h 4544530"/>
              <a:gd name="connsiteX19" fmla="*/ 3207448 w 10340419"/>
              <a:gd name="connsiteY19" fmla="*/ 4236773 h 4544530"/>
              <a:gd name="connsiteX20" fmla="*/ 9916 w 10340419"/>
              <a:gd name="connsiteY20" fmla="*/ 2542470 h 4544530"/>
              <a:gd name="connsiteX21" fmla="*/ 403534 w 10340419"/>
              <a:gd name="connsiteY21" fmla="*/ 2582127 h 4544530"/>
              <a:gd name="connsiteX0" fmla="*/ 403534 w 10256288"/>
              <a:gd name="connsiteY0" fmla="*/ 2582127 h 4544530"/>
              <a:gd name="connsiteX1" fmla="*/ 197057 w 10256288"/>
              <a:gd name="connsiteY1" fmla="*/ 2179004 h 4544530"/>
              <a:gd name="connsiteX2" fmla="*/ 2360153 w 10256288"/>
              <a:gd name="connsiteY2" fmla="*/ 1382591 h 4544530"/>
              <a:gd name="connsiteX3" fmla="*/ 4946201 w 10256288"/>
              <a:gd name="connsiteY3" fmla="*/ 999461 h 4544530"/>
              <a:gd name="connsiteX4" fmla="*/ 6586058 w 10256288"/>
              <a:gd name="connsiteY4" fmla="*/ 5748 h 4544530"/>
              <a:gd name="connsiteX5" fmla="*/ 6569343 w 10256288"/>
              <a:gd name="connsiteY5" fmla="*/ 610186 h 4544530"/>
              <a:gd name="connsiteX6" fmla="*/ 6700358 w 10256288"/>
              <a:gd name="connsiteY6" fmla="*/ 1218311 h 4544530"/>
              <a:gd name="connsiteX7" fmla="*/ 6085924 w 10256288"/>
              <a:gd name="connsiteY7" fmla="*/ 1270340 h 4544530"/>
              <a:gd name="connsiteX8" fmla="*/ 8516774 w 10256288"/>
              <a:gd name="connsiteY8" fmla="*/ 1758914 h 4544530"/>
              <a:gd name="connsiteX9" fmla="*/ 10232910 w 10256288"/>
              <a:gd name="connsiteY9" fmla="*/ 1437939 h 4544530"/>
              <a:gd name="connsiteX10" fmla="*/ 9558163 w 10256288"/>
              <a:gd name="connsiteY10" fmla="*/ 2526831 h 4544530"/>
              <a:gd name="connsiteX11" fmla="*/ 10241476 w 10256288"/>
              <a:gd name="connsiteY11" fmla="*/ 4031928 h 4544530"/>
              <a:gd name="connsiteX12" fmla="*/ 9057742 w 10256288"/>
              <a:gd name="connsiteY12" fmla="*/ 3395958 h 4544530"/>
              <a:gd name="connsiteX13" fmla="*/ 7304067 w 10256288"/>
              <a:gd name="connsiteY13" fmla="*/ 3545918 h 4544530"/>
              <a:gd name="connsiteX14" fmla="*/ 8083064 w 10256288"/>
              <a:gd name="connsiteY14" fmla="*/ 3566837 h 4544530"/>
              <a:gd name="connsiteX15" fmla="*/ 7415750 w 10256288"/>
              <a:gd name="connsiteY15" fmla="*/ 3905873 h 4544530"/>
              <a:gd name="connsiteX16" fmla="*/ 7018926 w 10256288"/>
              <a:gd name="connsiteY16" fmla="*/ 4544444 h 4544530"/>
              <a:gd name="connsiteX17" fmla="*/ 5937382 w 10256288"/>
              <a:gd name="connsiteY17" fmla="*/ 3860809 h 4544530"/>
              <a:gd name="connsiteX18" fmla="*/ 3207448 w 10256288"/>
              <a:gd name="connsiteY18" fmla="*/ 4236773 h 4544530"/>
              <a:gd name="connsiteX19" fmla="*/ 9916 w 10256288"/>
              <a:gd name="connsiteY19" fmla="*/ 2542470 h 4544530"/>
              <a:gd name="connsiteX20" fmla="*/ 403534 w 10256288"/>
              <a:gd name="connsiteY20" fmla="*/ 2582127 h 4544530"/>
              <a:gd name="connsiteX0" fmla="*/ 403534 w 10429337"/>
              <a:gd name="connsiteY0" fmla="*/ 2582127 h 4544530"/>
              <a:gd name="connsiteX1" fmla="*/ 197057 w 10429337"/>
              <a:gd name="connsiteY1" fmla="*/ 2179004 h 4544530"/>
              <a:gd name="connsiteX2" fmla="*/ 2360153 w 10429337"/>
              <a:gd name="connsiteY2" fmla="*/ 1382591 h 4544530"/>
              <a:gd name="connsiteX3" fmla="*/ 4946201 w 10429337"/>
              <a:gd name="connsiteY3" fmla="*/ 999461 h 4544530"/>
              <a:gd name="connsiteX4" fmla="*/ 6586058 w 10429337"/>
              <a:gd name="connsiteY4" fmla="*/ 5748 h 4544530"/>
              <a:gd name="connsiteX5" fmla="*/ 6569343 w 10429337"/>
              <a:gd name="connsiteY5" fmla="*/ 610186 h 4544530"/>
              <a:gd name="connsiteX6" fmla="*/ 6700358 w 10429337"/>
              <a:gd name="connsiteY6" fmla="*/ 1218311 h 4544530"/>
              <a:gd name="connsiteX7" fmla="*/ 6085924 w 10429337"/>
              <a:gd name="connsiteY7" fmla="*/ 1270340 h 4544530"/>
              <a:gd name="connsiteX8" fmla="*/ 8516774 w 10429337"/>
              <a:gd name="connsiteY8" fmla="*/ 1758914 h 4544530"/>
              <a:gd name="connsiteX9" fmla="*/ 10232910 w 10429337"/>
              <a:gd name="connsiteY9" fmla="*/ 1437939 h 4544530"/>
              <a:gd name="connsiteX10" fmla="*/ 9558163 w 10429337"/>
              <a:gd name="connsiteY10" fmla="*/ 2526831 h 4544530"/>
              <a:gd name="connsiteX11" fmla="*/ 10423978 w 10429337"/>
              <a:gd name="connsiteY11" fmla="*/ 3559001 h 4544530"/>
              <a:gd name="connsiteX12" fmla="*/ 9057742 w 10429337"/>
              <a:gd name="connsiteY12" fmla="*/ 3395958 h 4544530"/>
              <a:gd name="connsiteX13" fmla="*/ 7304067 w 10429337"/>
              <a:gd name="connsiteY13" fmla="*/ 3545918 h 4544530"/>
              <a:gd name="connsiteX14" fmla="*/ 8083064 w 10429337"/>
              <a:gd name="connsiteY14" fmla="*/ 3566837 h 4544530"/>
              <a:gd name="connsiteX15" fmla="*/ 7415750 w 10429337"/>
              <a:gd name="connsiteY15" fmla="*/ 3905873 h 4544530"/>
              <a:gd name="connsiteX16" fmla="*/ 7018926 w 10429337"/>
              <a:gd name="connsiteY16" fmla="*/ 4544444 h 4544530"/>
              <a:gd name="connsiteX17" fmla="*/ 5937382 w 10429337"/>
              <a:gd name="connsiteY17" fmla="*/ 3860809 h 4544530"/>
              <a:gd name="connsiteX18" fmla="*/ 3207448 w 10429337"/>
              <a:gd name="connsiteY18" fmla="*/ 4236773 h 4544530"/>
              <a:gd name="connsiteX19" fmla="*/ 9916 w 10429337"/>
              <a:gd name="connsiteY19" fmla="*/ 2542470 h 4544530"/>
              <a:gd name="connsiteX20" fmla="*/ 403534 w 10429337"/>
              <a:gd name="connsiteY20" fmla="*/ 2582127 h 4544530"/>
              <a:gd name="connsiteX0" fmla="*/ 979811 w 10491333"/>
              <a:gd name="connsiteY0" fmla="*/ 2599643 h 4544530"/>
              <a:gd name="connsiteX1" fmla="*/ 259053 w 10491333"/>
              <a:gd name="connsiteY1" fmla="*/ 2179004 h 4544530"/>
              <a:gd name="connsiteX2" fmla="*/ 2422149 w 10491333"/>
              <a:gd name="connsiteY2" fmla="*/ 1382591 h 4544530"/>
              <a:gd name="connsiteX3" fmla="*/ 5008197 w 10491333"/>
              <a:gd name="connsiteY3" fmla="*/ 999461 h 4544530"/>
              <a:gd name="connsiteX4" fmla="*/ 6648054 w 10491333"/>
              <a:gd name="connsiteY4" fmla="*/ 5748 h 4544530"/>
              <a:gd name="connsiteX5" fmla="*/ 6631339 w 10491333"/>
              <a:gd name="connsiteY5" fmla="*/ 610186 h 4544530"/>
              <a:gd name="connsiteX6" fmla="*/ 6762354 w 10491333"/>
              <a:gd name="connsiteY6" fmla="*/ 1218311 h 4544530"/>
              <a:gd name="connsiteX7" fmla="*/ 6147920 w 10491333"/>
              <a:gd name="connsiteY7" fmla="*/ 1270340 h 4544530"/>
              <a:gd name="connsiteX8" fmla="*/ 8578770 w 10491333"/>
              <a:gd name="connsiteY8" fmla="*/ 1758914 h 4544530"/>
              <a:gd name="connsiteX9" fmla="*/ 10294906 w 10491333"/>
              <a:gd name="connsiteY9" fmla="*/ 1437939 h 4544530"/>
              <a:gd name="connsiteX10" fmla="*/ 9620159 w 10491333"/>
              <a:gd name="connsiteY10" fmla="*/ 2526831 h 4544530"/>
              <a:gd name="connsiteX11" fmla="*/ 10485974 w 10491333"/>
              <a:gd name="connsiteY11" fmla="*/ 3559001 h 4544530"/>
              <a:gd name="connsiteX12" fmla="*/ 9119738 w 10491333"/>
              <a:gd name="connsiteY12" fmla="*/ 3395958 h 4544530"/>
              <a:gd name="connsiteX13" fmla="*/ 7366063 w 10491333"/>
              <a:gd name="connsiteY13" fmla="*/ 3545918 h 4544530"/>
              <a:gd name="connsiteX14" fmla="*/ 8145060 w 10491333"/>
              <a:gd name="connsiteY14" fmla="*/ 3566837 h 4544530"/>
              <a:gd name="connsiteX15" fmla="*/ 7477746 w 10491333"/>
              <a:gd name="connsiteY15" fmla="*/ 3905873 h 4544530"/>
              <a:gd name="connsiteX16" fmla="*/ 7080922 w 10491333"/>
              <a:gd name="connsiteY16" fmla="*/ 4544444 h 4544530"/>
              <a:gd name="connsiteX17" fmla="*/ 5999378 w 10491333"/>
              <a:gd name="connsiteY17" fmla="*/ 3860809 h 4544530"/>
              <a:gd name="connsiteX18" fmla="*/ 3269444 w 10491333"/>
              <a:gd name="connsiteY18" fmla="*/ 4236773 h 4544530"/>
              <a:gd name="connsiteX19" fmla="*/ 71912 w 10491333"/>
              <a:gd name="connsiteY19" fmla="*/ 2542470 h 4544530"/>
              <a:gd name="connsiteX20" fmla="*/ 979811 w 10491333"/>
              <a:gd name="connsiteY20" fmla="*/ 2599643 h 4544530"/>
              <a:gd name="connsiteX0" fmla="*/ 932472 w 10443994"/>
              <a:gd name="connsiteY0" fmla="*/ 2599643 h 4544530"/>
              <a:gd name="connsiteX1" fmla="*/ 211714 w 10443994"/>
              <a:gd name="connsiteY1" fmla="*/ 2179004 h 4544530"/>
              <a:gd name="connsiteX2" fmla="*/ 2374810 w 10443994"/>
              <a:gd name="connsiteY2" fmla="*/ 1382591 h 4544530"/>
              <a:gd name="connsiteX3" fmla="*/ 4960858 w 10443994"/>
              <a:gd name="connsiteY3" fmla="*/ 999461 h 4544530"/>
              <a:gd name="connsiteX4" fmla="*/ 6600715 w 10443994"/>
              <a:gd name="connsiteY4" fmla="*/ 5748 h 4544530"/>
              <a:gd name="connsiteX5" fmla="*/ 6584000 w 10443994"/>
              <a:gd name="connsiteY5" fmla="*/ 610186 h 4544530"/>
              <a:gd name="connsiteX6" fmla="*/ 6715015 w 10443994"/>
              <a:gd name="connsiteY6" fmla="*/ 1218311 h 4544530"/>
              <a:gd name="connsiteX7" fmla="*/ 6100581 w 10443994"/>
              <a:gd name="connsiteY7" fmla="*/ 1270340 h 4544530"/>
              <a:gd name="connsiteX8" fmla="*/ 8531431 w 10443994"/>
              <a:gd name="connsiteY8" fmla="*/ 1758914 h 4544530"/>
              <a:gd name="connsiteX9" fmla="*/ 10247567 w 10443994"/>
              <a:gd name="connsiteY9" fmla="*/ 1437939 h 4544530"/>
              <a:gd name="connsiteX10" fmla="*/ 9572820 w 10443994"/>
              <a:gd name="connsiteY10" fmla="*/ 2526831 h 4544530"/>
              <a:gd name="connsiteX11" fmla="*/ 10438635 w 10443994"/>
              <a:gd name="connsiteY11" fmla="*/ 3559001 h 4544530"/>
              <a:gd name="connsiteX12" fmla="*/ 9072399 w 10443994"/>
              <a:gd name="connsiteY12" fmla="*/ 3395958 h 4544530"/>
              <a:gd name="connsiteX13" fmla="*/ 7318724 w 10443994"/>
              <a:gd name="connsiteY13" fmla="*/ 3545918 h 4544530"/>
              <a:gd name="connsiteX14" fmla="*/ 8097721 w 10443994"/>
              <a:gd name="connsiteY14" fmla="*/ 3566837 h 4544530"/>
              <a:gd name="connsiteX15" fmla="*/ 7430407 w 10443994"/>
              <a:gd name="connsiteY15" fmla="*/ 3905873 h 4544530"/>
              <a:gd name="connsiteX16" fmla="*/ 7033583 w 10443994"/>
              <a:gd name="connsiteY16" fmla="*/ 4544444 h 4544530"/>
              <a:gd name="connsiteX17" fmla="*/ 5952039 w 10443994"/>
              <a:gd name="connsiteY17" fmla="*/ 3860809 h 4544530"/>
              <a:gd name="connsiteX18" fmla="*/ 3222105 w 10443994"/>
              <a:gd name="connsiteY18" fmla="*/ 4236773 h 4544530"/>
              <a:gd name="connsiteX19" fmla="*/ 74341 w 10443994"/>
              <a:gd name="connsiteY19" fmla="*/ 2761419 h 4544530"/>
              <a:gd name="connsiteX20" fmla="*/ 932472 w 10443994"/>
              <a:gd name="connsiteY20" fmla="*/ 2599643 h 4544530"/>
              <a:gd name="connsiteX0" fmla="*/ 932472 w 10443994"/>
              <a:gd name="connsiteY0" fmla="*/ 2599643 h 4544909"/>
              <a:gd name="connsiteX1" fmla="*/ 211714 w 10443994"/>
              <a:gd name="connsiteY1" fmla="*/ 2179004 h 4544909"/>
              <a:gd name="connsiteX2" fmla="*/ 2374810 w 10443994"/>
              <a:gd name="connsiteY2" fmla="*/ 1382591 h 4544909"/>
              <a:gd name="connsiteX3" fmla="*/ 4960858 w 10443994"/>
              <a:gd name="connsiteY3" fmla="*/ 999461 h 4544909"/>
              <a:gd name="connsiteX4" fmla="*/ 6600715 w 10443994"/>
              <a:gd name="connsiteY4" fmla="*/ 5748 h 4544909"/>
              <a:gd name="connsiteX5" fmla="*/ 6584000 w 10443994"/>
              <a:gd name="connsiteY5" fmla="*/ 610186 h 4544909"/>
              <a:gd name="connsiteX6" fmla="*/ 6715015 w 10443994"/>
              <a:gd name="connsiteY6" fmla="*/ 1218311 h 4544909"/>
              <a:gd name="connsiteX7" fmla="*/ 6100581 w 10443994"/>
              <a:gd name="connsiteY7" fmla="*/ 1270340 h 4544909"/>
              <a:gd name="connsiteX8" fmla="*/ 8531431 w 10443994"/>
              <a:gd name="connsiteY8" fmla="*/ 1758914 h 4544909"/>
              <a:gd name="connsiteX9" fmla="*/ 10247567 w 10443994"/>
              <a:gd name="connsiteY9" fmla="*/ 1437939 h 4544909"/>
              <a:gd name="connsiteX10" fmla="*/ 9572820 w 10443994"/>
              <a:gd name="connsiteY10" fmla="*/ 2526831 h 4544909"/>
              <a:gd name="connsiteX11" fmla="*/ 10438635 w 10443994"/>
              <a:gd name="connsiteY11" fmla="*/ 3559001 h 4544909"/>
              <a:gd name="connsiteX12" fmla="*/ 9072399 w 10443994"/>
              <a:gd name="connsiteY12" fmla="*/ 3395958 h 4544909"/>
              <a:gd name="connsiteX13" fmla="*/ 7318724 w 10443994"/>
              <a:gd name="connsiteY13" fmla="*/ 3545918 h 4544909"/>
              <a:gd name="connsiteX14" fmla="*/ 8097721 w 10443994"/>
              <a:gd name="connsiteY14" fmla="*/ 3566837 h 4544909"/>
              <a:gd name="connsiteX15" fmla="*/ 7430407 w 10443994"/>
              <a:gd name="connsiteY15" fmla="*/ 3905873 h 4544909"/>
              <a:gd name="connsiteX16" fmla="*/ 7033583 w 10443994"/>
              <a:gd name="connsiteY16" fmla="*/ 4544444 h 4544909"/>
              <a:gd name="connsiteX17" fmla="*/ 6267243 w 10443994"/>
              <a:gd name="connsiteY17" fmla="*/ 3799503 h 4544909"/>
              <a:gd name="connsiteX18" fmla="*/ 3222105 w 10443994"/>
              <a:gd name="connsiteY18" fmla="*/ 4236773 h 4544909"/>
              <a:gd name="connsiteX19" fmla="*/ 74341 w 10443994"/>
              <a:gd name="connsiteY19" fmla="*/ 2761419 h 4544909"/>
              <a:gd name="connsiteX20" fmla="*/ 932472 w 10443994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5 w 10432460"/>
              <a:gd name="connsiteY12" fmla="*/ 3395958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041754 w 10432460"/>
              <a:gd name="connsiteY13" fmla="*/ 3712317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875"/>
              <a:gd name="connsiteX1" fmla="*/ 200180 w 10432460"/>
              <a:gd name="connsiteY1" fmla="*/ 2179004 h 4544875"/>
              <a:gd name="connsiteX2" fmla="*/ 2363276 w 10432460"/>
              <a:gd name="connsiteY2" fmla="*/ 1382591 h 4544875"/>
              <a:gd name="connsiteX3" fmla="*/ 4949324 w 10432460"/>
              <a:gd name="connsiteY3" fmla="*/ 999461 h 4544875"/>
              <a:gd name="connsiteX4" fmla="*/ 6589181 w 10432460"/>
              <a:gd name="connsiteY4" fmla="*/ 5748 h 4544875"/>
              <a:gd name="connsiteX5" fmla="*/ 6572466 w 10432460"/>
              <a:gd name="connsiteY5" fmla="*/ 610186 h 4544875"/>
              <a:gd name="connsiteX6" fmla="*/ 6703481 w 10432460"/>
              <a:gd name="connsiteY6" fmla="*/ 1218311 h 4544875"/>
              <a:gd name="connsiteX7" fmla="*/ 6089047 w 10432460"/>
              <a:gd name="connsiteY7" fmla="*/ 1270340 h 4544875"/>
              <a:gd name="connsiteX8" fmla="*/ 8519897 w 10432460"/>
              <a:gd name="connsiteY8" fmla="*/ 1758914 h 4544875"/>
              <a:gd name="connsiteX9" fmla="*/ 10236033 w 10432460"/>
              <a:gd name="connsiteY9" fmla="*/ 1437939 h 4544875"/>
              <a:gd name="connsiteX10" fmla="*/ 9561286 w 10432460"/>
              <a:gd name="connsiteY10" fmla="*/ 2526831 h 4544875"/>
              <a:gd name="connsiteX11" fmla="*/ 10427101 w 10432460"/>
              <a:gd name="connsiteY11" fmla="*/ 3559001 h 4544875"/>
              <a:gd name="connsiteX12" fmla="*/ 9060864 w 10432460"/>
              <a:gd name="connsiteY12" fmla="*/ 3247074 h 4544875"/>
              <a:gd name="connsiteX13" fmla="*/ 7041754 w 10432460"/>
              <a:gd name="connsiteY13" fmla="*/ 3712317 h 4544875"/>
              <a:gd name="connsiteX14" fmla="*/ 8135955 w 10432460"/>
              <a:gd name="connsiteY14" fmla="*/ 3803299 h 4544875"/>
              <a:gd name="connsiteX15" fmla="*/ 7418873 w 10432460"/>
              <a:gd name="connsiteY15" fmla="*/ 3905873 h 4544875"/>
              <a:gd name="connsiteX16" fmla="*/ 7022049 w 10432460"/>
              <a:gd name="connsiteY16" fmla="*/ 4544444 h 4544875"/>
              <a:gd name="connsiteX17" fmla="*/ 6255709 w 10432460"/>
              <a:gd name="connsiteY17" fmla="*/ 3799503 h 4544875"/>
              <a:gd name="connsiteX18" fmla="*/ 2978315 w 10432460"/>
              <a:gd name="connsiteY18" fmla="*/ 3790121 h 4544875"/>
              <a:gd name="connsiteX19" fmla="*/ 62807 w 10432460"/>
              <a:gd name="connsiteY19" fmla="*/ 2761419 h 4544875"/>
              <a:gd name="connsiteX20" fmla="*/ 920938 w 10432460"/>
              <a:gd name="connsiteY20" fmla="*/ 2599643 h 4544875"/>
              <a:gd name="connsiteX0" fmla="*/ 920938 w 10432460"/>
              <a:gd name="connsiteY0" fmla="*/ 2599643 h 4549716"/>
              <a:gd name="connsiteX1" fmla="*/ 200180 w 10432460"/>
              <a:gd name="connsiteY1" fmla="*/ 2179004 h 4549716"/>
              <a:gd name="connsiteX2" fmla="*/ 2363276 w 10432460"/>
              <a:gd name="connsiteY2" fmla="*/ 1382591 h 4549716"/>
              <a:gd name="connsiteX3" fmla="*/ 4949324 w 10432460"/>
              <a:gd name="connsiteY3" fmla="*/ 999461 h 4549716"/>
              <a:gd name="connsiteX4" fmla="*/ 6589181 w 10432460"/>
              <a:gd name="connsiteY4" fmla="*/ 5748 h 4549716"/>
              <a:gd name="connsiteX5" fmla="*/ 6572466 w 10432460"/>
              <a:gd name="connsiteY5" fmla="*/ 610186 h 4549716"/>
              <a:gd name="connsiteX6" fmla="*/ 6703481 w 10432460"/>
              <a:gd name="connsiteY6" fmla="*/ 1218311 h 4549716"/>
              <a:gd name="connsiteX7" fmla="*/ 6089047 w 10432460"/>
              <a:gd name="connsiteY7" fmla="*/ 1270340 h 4549716"/>
              <a:gd name="connsiteX8" fmla="*/ 8519897 w 10432460"/>
              <a:gd name="connsiteY8" fmla="*/ 1758914 h 4549716"/>
              <a:gd name="connsiteX9" fmla="*/ 10236033 w 10432460"/>
              <a:gd name="connsiteY9" fmla="*/ 1437939 h 4549716"/>
              <a:gd name="connsiteX10" fmla="*/ 9561286 w 10432460"/>
              <a:gd name="connsiteY10" fmla="*/ 2526831 h 4549716"/>
              <a:gd name="connsiteX11" fmla="*/ 10427101 w 10432460"/>
              <a:gd name="connsiteY11" fmla="*/ 3559001 h 4549716"/>
              <a:gd name="connsiteX12" fmla="*/ 9060864 w 10432460"/>
              <a:gd name="connsiteY12" fmla="*/ 3247074 h 4549716"/>
              <a:gd name="connsiteX13" fmla="*/ 7041754 w 10432460"/>
              <a:gd name="connsiteY13" fmla="*/ 3712317 h 4549716"/>
              <a:gd name="connsiteX14" fmla="*/ 8135955 w 10432460"/>
              <a:gd name="connsiteY14" fmla="*/ 3803299 h 4549716"/>
              <a:gd name="connsiteX15" fmla="*/ 7269568 w 10432460"/>
              <a:gd name="connsiteY15" fmla="*/ 4116063 h 4549716"/>
              <a:gd name="connsiteX16" fmla="*/ 7022049 w 10432460"/>
              <a:gd name="connsiteY16" fmla="*/ 4544444 h 4549716"/>
              <a:gd name="connsiteX17" fmla="*/ 6255709 w 10432460"/>
              <a:gd name="connsiteY17" fmla="*/ 3799503 h 4549716"/>
              <a:gd name="connsiteX18" fmla="*/ 2978315 w 10432460"/>
              <a:gd name="connsiteY18" fmla="*/ 3790121 h 4549716"/>
              <a:gd name="connsiteX19" fmla="*/ 62807 w 10432460"/>
              <a:gd name="connsiteY19" fmla="*/ 2761419 h 4549716"/>
              <a:gd name="connsiteX20" fmla="*/ 920938 w 10432460"/>
              <a:gd name="connsiteY20" fmla="*/ 2599643 h 4549716"/>
              <a:gd name="connsiteX0" fmla="*/ 920938 w 10432460"/>
              <a:gd name="connsiteY0" fmla="*/ 2599643 h 4697345"/>
              <a:gd name="connsiteX1" fmla="*/ 200180 w 10432460"/>
              <a:gd name="connsiteY1" fmla="*/ 2179004 h 4697345"/>
              <a:gd name="connsiteX2" fmla="*/ 2363276 w 10432460"/>
              <a:gd name="connsiteY2" fmla="*/ 1382591 h 4697345"/>
              <a:gd name="connsiteX3" fmla="*/ 4949324 w 10432460"/>
              <a:gd name="connsiteY3" fmla="*/ 999461 h 4697345"/>
              <a:gd name="connsiteX4" fmla="*/ 6589181 w 10432460"/>
              <a:gd name="connsiteY4" fmla="*/ 5748 h 4697345"/>
              <a:gd name="connsiteX5" fmla="*/ 6572466 w 10432460"/>
              <a:gd name="connsiteY5" fmla="*/ 610186 h 4697345"/>
              <a:gd name="connsiteX6" fmla="*/ 6703481 w 10432460"/>
              <a:gd name="connsiteY6" fmla="*/ 1218311 h 4697345"/>
              <a:gd name="connsiteX7" fmla="*/ 6089047 w 10432460"/>
              <a:gd name="connsiteY7" fmla="*/ 1270340 h 4697345"/>
              <a:gd name="connsiteX8" fmla="*/ 8519897 w 10432460"/>
              <a:gd name="connsiteY8" fmla="*/ 1758914 h 4697345"/>
              <a:gd name="connsiteX9" fmla="*/ 10236033 w 10432460"/>
              <a:gd name="connsiteY9" fmla="*/ 1437939 h 4697345"/>
              <a:gd name="connsiteX10" fmla="*/ 9561286 w 10432460"/>
              <a:gd name="connsiteY10" fmla="*/ 2526831 h 4697345"/>
              <a:gd name="connsiteX11" fmla="*/ 10427101 w 10432460"/>
              <a:gd name="connsiteY11" fmla="*/ 3559001 h 4697345"/>
              <a:gd name="connsiteX12" fmla="*/ 9060864 w 10432460"/>
              <a:gd name="connsiteY12" fmla="*/ 3247074 h 4697345"/>
              <a:gd name="connsiteX13" fmla="*/ 7041754 w 10432460"/>
              <a:gd name="connsiteY13" fmla="*/ 3712317 h 4697345"/>
              <a:gd name="connsiteX14" fmla="*/ 8135955 w 10432460"/>
              <a:gd name="connsiteY14" fmla="*/ 3803299 h 4697345"/>
              <a:gd name="connsiteX15" fmla="*/ 7269568 w 10432460"/>
              <a:gd name="connsiteY15" fmla="*/ 4116063 h 4697345"/>
              <a:gd name="connsiteX16" fmla="*/ 6872741 w 10432460"/>
              <a:gd name="connsiteY16" fmla="*/ 4693328 h 4697345"/>
              <a:gd name="connsiteX17" fmla="*/ 6255709 w 10432460"/>
              <a:gd name="connsiteY17" fmla="*/ 3799503 h 4697345"/>
              <a:gd name="connsiteX18" fmla="*/ 2978315 w 10432460"/>
              <a:gd name="connsiteY18" fmla="*/ 3790121 h 4697345"/>
              <a:gd name="connsiteX19" fmla="*/ 62807 w 10432460"/>
              <a:gd name="connsiteY19" fmla="*/ 2761419 h 4697345"/>
              <a:gd name="connsiteX20" fmla="*/ 920938 w 10432460"/>
              <a:gd name="connsiteY20" fmla="*/ 2599643 h 4697345"/>
              <a:gd name="connsiteX0" fmla="*/ 920938 w 10432460"/>
              <a:gd name="connsiteY0" fmla="*/ 2599643 h 4696383"/>
              <a:gd name="connsiteX1" fmla="*/ 200180 w 10432460"/>
              <a:gd name="connsiteY1" fmla="*/ 2179004 h 4696383"/>
              <a:gd name="connsiteX2" fmla="*/ 2363276 w 10432460"/>
              <a:gd name="connsiteY2" fmla="*/ 1382591 h 4696383"/>
              <a:gd name="connsiteX3" fmla="*/ 4949324 w 10432460"/>
              <a:gd name="connsiteY3" fmla="*/ 999461 h 4696383"/>
              <a:gd name="connsiteX4" fmla="*/ 6589181 w 10432460"/>
              <a:gd name="connsiteY4" fmla="*/ 5748 h 4696383"/>
              <a:gd name="connsiteX5" fmla="*/ 6572466 w 10432460"/>
              <a:gd name="connsiteY5" fmla="*/ 610186 h 4696383"/>
              <a:gd name="connsiteX6" fmla="*/ 6703481 w 10432460"/>
              <a:gd name="connsiteY6" fmla="*/ 1218311 h 4696383"/>
              <a:gd name="connsiteX7" fmla="*/ 6089047 w 10432460"/>
              <a:gd name="connsiteY7" fmla="*/ 1270340 h 4696383"/>
              <a:gd name="connsiteX8" fmla="*/ 8519897 w 10432460"/>
              <a:gd name="connsiteY8" fmla="*/ 1758914 h 4696383"/>
              <a:gd name="connsiteX9" fmla="*/ 10236033 w 10432460"/>
              <a:gd name="connsiteY9" fmla="*/ 1437939 h 4696383"/>
              <a:gd name="connsiteX10" fmla="*/ 9561286 w 10432460"/>
              <a:gd name="connsiteY10" fmla="*/ 2526831 h 4696383"/>
              <a:gd name="connsiteX11" fmla="*/ 10427101 w 10432460"/>
              <a:gd name="connsiteY11" fmla="*/ 3559001 h 4696383"/>
              <a:gd name="connsiteX12" fmla="*/ 9060864 w 10432460"/>
              <a:gd name="connsiteY12" fmla="*/ 3247074 h 4696383"/>
              <a:gd name="connsiteX13" fmla="*/ 7041754 w 10432460"/>
              <a:gd name="connsiteY13" fmla="*/ 3712317 h 4696383"/>
              <a:gd name="connsiteX14" fmla="*/ 8135955 w 10432460"/>
              <a:gd name="connsiteY14" fmla="*/ 3803299 h 4696383"/>
              <a:gd name="connsiteX15" fmla="*/ 7269568 w 10432460"/>
              <a:gd name="connsiteY15" fmla="*/ 4116063 h 4696383"/>
              <a:gd name="connsiteX16" fmla="*/ 6872741 w 10432460"/>
              <a:gd name="connsiteY16" fmla="*/ 4693328 h 4696383"/>
              <a:gd name="connsiteX17" fmla="*/ 5724838 w 10432460"/>
              <a:gd name="connsiteY17" fmla="*/ 3843293 h 4696383"/>
              <a:gd name="connsiteX18" fmla="*/ 2978315 w 10432460"/>
              <a:gd name="connsiteY18" fmla="*/ 3790121 h 4696383"/>
              <a:gd name="connsiteX19" fmla="*/ 62807 w 10432460"/>
              <a:gd name="connsiteY19" fmla="*/ 2761419 h 4696383"/>
              <a:gd name="connsiteX20" fmla="*/ 920938 w 10432460"/>
              <a:gd name="connsiteY20" fmla="*/ 2599643 h 469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432460" h="4696383">
                <a:moveTo>
                  <a:pt x="920938" y="2599643"/>
                </a:moveTo>
                <a:cubicBezTo>
                  <a:pt x="950435" y="2537372"/>
                  <a:pt x="-40210" y="2381846"/>
                  <a:pt x="200180" y="2179004"/>
                </a:cubicBezTo>
                <a:cubicBezTo>
                  <a:pt x="440570" y="1976162"/>
                  <a:pt x="1460678" y="1648030"/>
                  <a:pt x="2363276" y="1382591"/>
                </a:cubicBezTo>
                <a:cubicBezTo>
                  <a:pt x="2991622" y="1197805"/>
                  <a:pt x="4212080" y="1071522"/>
                  <a:pt x="4949324" y="999461"/>
                </a:cubicBezTo>
                <a:cubicBezTo>
                  <a:pt x="5270102" y="968107"/>
                  <a:pt x="5930328" y="168456"/>
                  <a:pt x="6589181" y="5748"/>
                </a:cubicBezTo>
                <a:cubicBezTo>
                  <a:pt x="6843100" y="-56959"/>
                  <a:pt x="6563576" y="409786"/>
                  <a:pt x="6572466" y="610186"/>
                </a:cubicBezTo>
                <a:cubicBezTo>
                  <a:pt x="6572466" y="808470"/>
                  <a:pt x="6784051" y="1108285"/>
                  <a:pt x="6703481" y="1218311"/>
                </a:cubicBezTo>
                <a:cubicBezTo>
                  <a:pt x="6622911" y="1328337"/>
                  <a:pt x="6354873" y="1219349"/>
                  <a:pt x="6089047" y="1270340"/>
                </a:cubicBezTo>
                <a:cubicBezTo>
                  <a:pt x="7967828" y="1564324"/>
                  <a:pt x="7828733" y="1730981"/>
                  <a:pt x="8519897" y="1758914"/>
                </a:cubicBezTo>
                <a:cubicBezTo>
                  <a:pt x="9211061" y="1786847"/>
                  <a:pt x="10062468" y="1309953"/>
                  <a:pt x="10236033" y="1437939"/>
                </a:cubicBezTo>
                <a:cubicBezTo>
                  <a:pt x="10409598" y="1565925"/>
                  <a:pt x="9529441" y="2173321"/>
                  <a:pt x="9561286" y="2526831"/>
                </a:cubicBezTo>
                <a:cubicBezTo>
                  <a:pt x="9593131" y="2880341"/>
                  <a:pt x="10510505" y="3438961"/>
                  <a:pt x="10427101" y="3559001"/>
                </a:cubicBezTo>
                <a:cubicBezTo>
                  <a:pt x="10343697" y="3679041"/>
                  <a:pt x="9625088" y="3221521"/>
                  <a:pt x="9060864" y="3247074"/>
                </a:cubicBezTo>
                <a:cubicBezTo>
                  <a:pt x="8496640" y="3272627"/>
                  <a:pt x="7077013" y="3702813"/>
                  <a:pt x="7041754" y="3712317"/>
                </a:cubicBezTo>
                <a:cubicBezTo>
                  <a:pt x="7007341" y="3731981"/>
                  <a:pt x="8097986" y="3736008"/>
                  <a:pt x="8135955" y="3803299"/>
                </a:cubicBezTo>
                <a:cubicBezTo>
                  <a:pt x="8173924" y="3870590"/>
                  <a:pt x="7480104" y="3967725"/>
                  <a:pt x="7269568" y="4116063"/>
                </a:cubicBezTo>
                <a:cubicBezTo>
                  <a:pt x="7059032" y="4264401"/>
                  <a:pt x="7130196" y="4738790"/>
                  <a:pt x="6872741" y="4693328"/>
                </a:cubicBezTo>
                <a:cubicBezTo>
                  <a:pt x="6615286" y="4647866"/>
                  <a:pt x="6030007" y="4114356"/>
                  <a:pt x="5724838" y="3843293"/>
                </a:cubicBezTo>
                <a:cubicBezTo>
                  <a:pt x="5172768" y="4055591"/>
                  <a:pt x="3921987" y="3970433"/>
                  <a:pt x="2978315" y="3790121"/>
                </a:cubicBezTo>
                <a:cubicBezTo>
                  <a:pt x="2034643" y="3609809"/>
                  <a:pt x="405703" y="2959832"/>
                  <a:pt x="62807" y="2761419"/>
                </a:cubicBezTo>
                <a:cubicBezTo>
                  <a:pt x="-280089" y="2563006"/>
                  <a:pt x="891441" y="2661914"/>
                  <a:pt x="920938" y="259964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5F9F57-BEFA-A971-291F-CB660E370123}"/>
              </a:ext>
            </a:extLst>
          </p:cNvPr>
          <p:cNvGrpSpPr/>
          <p:nvPr/>
        </p:nvGrpSpPr>
        <p:grpSpPr>
          <a:xfrm rot="16200000">
            <a:off x="1020900" y="2347993"/>
            <a:ext cx="392538" cy="958645"/>
            <a:chOff x="858649" y="2596511"/>
            <a:chExt cx="392538" cy="95864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2724C2-4AD6-6283-862E-CC670698BABB}"/>
                </a:ext>
              </a:extLst>
            </p:cNvPr>
            <p:cNvSpPr/>
            <p:nvPr/>
          </p:nvSpPr>
          <p:spPr>
            <a:xfrm>
              <a:off x="1111180" y="2596511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5B5E3EB-AB21-594D-4F21-044DE5034F7D}"/>
                </a:ext>
              </a:extLst>
            </p:cNvPr>
            <p:cNvSpPr/>
            <p:nvPr/>
          </p:nvSpPr>
          <p:spPr>
            <a:xfrm>
              <a:off x="858649" y="2599205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A58AA1-1D74-3ECF-09F6-517B402DCD3D}"/>
              </a:ext>
            </a:extLst>
          </p:cNvPr>
          <p:cNvSpPr/>
          <p:nvPr/>
        </p:nvSpPr>
        <p:spPr>
          <a:xfrm rot="5400000">
            <a:off x="2832479" y="2441836"/>
            <a:ext cx="1604208" cy="1176022"/>
          </a:xfrm>
          <a:custGeom>
            <a:avLst/>
            <a:gdLst>
              <a:gd name="connsiteX0" fmla="*/ 304800 w 11523406"/>
              <a:gd name="connsiteY0" fmla="*/ 2546554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25" fmla="*/ 304800 w 11523406"/>
              <a:gd name="connsiteY25" fmla="*/ 2546554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383458 w 11523406"/>
              <a:gd name="connsiteY0" fmla="*/ 2566219 h 4414683"/>
              <a:gd name="connsiteX1" fmla="*/ 176981 w 11523406"/>
              <a:gd name="connsiteY1" fmla="*/ 2163096 h 4414683"/>
              <a:gd name="connsiteX2" fmla="*/ 2340077 w 11523406"/>
              <a:gd name="connsiteY2" fmla="*/ 1366683 h 4414683"/>
              <a:gd name="connsiteX3" fmla="*/ 5073445 w 11523406"/>
              <a:gd name="connsiteY3" fmla="*/ 973393 h 4414683"/>
              <a:gd name="connsiteX4" fmla="*/ 6626942 w 11523406"/>
              <a:gd name="connsiteY4" fmla="*/ 0 h 4414683"/>
              <a:gd name="connsiteX5" fmla="*/ 6518787 w 11523406"/>
              <a:gd name="connsiteY5" fmla="*/ 688258 h 4414683"/>
              <a:gd name="connsiteX6" fmla="*/ 6626942 w 11523406"/>
              <a:gd name="connsiteY6" fmla="*/ 1189703 h 4414683"/>
              <a:gd name="connsiteX7" fmla="*/ 6086168 w 11523406"/>
              <a:gd name="connsiteY7" fmla="*/ 1229032 h 4414683"/>
              <a:gd name="connsiteX8" fmla="*/ 8908026 w 11523406"/>
              <a:gd name="connsiteY8" fmla="*/ 1917290 h 4414683"/>
              <a:gd name="connsiteX9" fmla="*/ 10894142 w 11523406"/>
              <a:gd name="connsiteY9" fmla="*/ 1130709 h 4414683"/>
              <a:gd name="connsiteX10" fmla="*/ 11523406 w 11523406"/>
              <a:gd name="connsiteY10" fmla="*/ 1071716 h 4414683"/>
              <a:gd name="connsiteX11" fmla="*/ 11297265 w 11523406"/>
              <a:gd name="connsiteY11" fmla="*/ 1740309 h 4414683"/>
              <a:gd name="connsiteX12" fmla="*/ 10579510 w 11523406"/>
              <a:gd name="connsiteY12" fmla="*/ 2438400 h 4414683"/>
              <a:gd name="connsiteX13" fmla="*/ 11169445 w 11523406"/>
              <a:gd name="connsiteY13" fmla="*/ 3215148 h 4414683"/>
              <a:gd name="connsiteX14" fmla="*/ 11366090 w 11523406"/>
              <a:gd name="connsiteY14" fmla="*/ 3972232 h 4414683"/>
              <a:gd name="connsiteX15" fmla="*/ 10815484 w 11523406"/>
              <a:gd name="connsiteY15" fmla="*/ 3982064 h 4414683"/>
              <a:gd name="connsiteX16" fmla="*/ 8888361 w 11523406"/>
              <a:gd name="connsiteY16" fmla="*/ 2880851 h 4414683"/>
              <a:gd name="connsiteX17" fmla="*/ 8229600 w 11523406"/>
              <a:gd name="connsiteY17" fmla="*/ 2890683 h 4414683"/>
              <a:gd name="connsiteX18" fmla="*/ 8681884 w 11523406"/>
              <a:gd name="connsiteY18" fmla="*/ 2998838 h 4414683"/>
              <a:gd name="connsiteX19" fmla="*/ 7944465 w 11523406"/>
              <a:gd name="connsiteY19" fmla="*/ 3628103 h 4414683"/>
              <a:gd name="connsiteX20" fmla="*/ 7944465 w 11523406"/>
              <a:gd name="connsiteY20" fmla="*/ 4414683 h 4414683"/>
              <a:gd name="connsiteX21" fmla="*/ 6862916 w 11523406"/>
              <a:gd name="connsiteY21" fmla="*/ 3608438 h 4414683"/>
              <a:gd name="connsiteX22" fmla="*/ 3972232 w 11523406"/>
              <a:gd name="connsiteY22" fmla="*/ 4247535 h 4414683"/>
              <a:gd name="connsiteX23" fmla="*/ 0 w 11523406"/>
              <a:gd name="connsiteY23" fmla="*/ 2536722 h 4414683"/>
              <a:gd name="connsiteX24" fmla="*/ 383458 w 11523406"/>
              <a:gd name="connsiteY24" fmla="*/ 2566219 h 4414683"/>
              <a:gd name="connsiteX0" fmla="*/ 580427 w 11720375"/>
              <a:gd name="connsiteY0" fmla="*/ 2566219 h 4414683"/>
              <a:gd name="connsiteX1" fmla="*/ 373950 w 11720375"/>
              <a:gd name="connsiteY1" fmla="*/ 2163096 h 4414683"/>
              <a:gd name="connsiteX2" fmla="*/ 2537046 w 11720375"/>
              <a:gd name="connsiteY2" fmla="*/ 1366683 h 4414683"/>
              <a:gd name="connsiteX3" fmla="*/ 5270414 w 11720375"/>
              <a:gd name="connsiteY3" fmla="*/ 973393 h 4414683"/>
              <a:gd name="connsiteX4" fmla="*/ 6823911 w 11720375"/>
              <a:gd name="connsiteY4" fmla="*/ 0 h 4414683"/>
              <a:gd name="connsiteX5" fmla="*/ 6715756 w 11720375"/>
              <a:gd name="connsiteY5" fmla="*/ 688258 h 4414683"/>
              <a:gd name="connsiteX6" fmla="*/ 6823911 w 11720375"/>
              <a:gd name="connsiteY6" fmla="*/ 1189703 h 4414683"/>
              <a:gd name="connsiteX7" fmla="*/ 6283137 w 11720375"/>
              <a:gd name="connsiteY7" fmla="*/ 1229032 h 4414683"/>
              <a:gd name="connsiteX8" fmla="*/ 9104995 w 11720375"/>
              <a:gd name="connsiteY8" fmla="*/ 1917290 h 4414683"/>
              <a:gd name="connsiteX9" fmla="*/ 11091111 w 11720375"/>
              <a:gd name="connsiteY9" fmla="*/ 1130709 h 4414683"/>
              <a:gd name="connsiteX10" fmla="*/ 11720375 w 11720375"/>
              <a:gd name="connsiteY10" fmla="*/ 1071716 h 4414683"/>
              <a:gd name="connsiteX11" fmla="*/ 11494234 w 11720375"/>
              <a:gd name="connsiteY11" fmla="*/ 1740309 h 4414683"/>
              <a:gd name="connsiteX12" fmla="*/ 10776479 w 11720375"/>
              <a:gd name="connsiteY12" fmla="*/ 2438400 h 4414683"/>
              <a:gd name="connsiteX13" fmla="*/ 11366414 w 11720375"/>
              <a:gd name="connsiteY13" fmla="*/ 3215148 h 4414683"/>
              <a:gd name="connsiteX14" fmla="*/ 11563059 w 11720375"/>
              <a:gd name="connsiteY14" fmla="*/ 3972232 h 4414683"/>
              <a:gd name="connsiteX15" fmla="*/ 11012453 w 11720375"/>
              <a:gd name="connsiteY15" fmla="*/ 3982064 h 4414683"/>
              <a:gd name="connsiteX16" fmla="*/ 9085330 w 11720375"/>
              <a:gd name="connsiteY16" fmla="*/ 2880851 h 4414683"/>
              <a:gd name="connsiteX17" fmla="*/ 8426569 w 11720375"/>
              <a:gd name="connsiteY17" fmla="*/ 2890683 h 4414683"/>
              <a:gd name="connsiteX18" fmla="*/ 8878853 w 11720375"/>
              <a:gd name="connsiteY18" fmla="*/ 2998838 h 4414683"/>
              <a:gd name="connsiteX19" fmla="*/ 8141434 w 11720375"/>
              <a:gd name="connsiteY19" fmla="*/ 3628103 h 4414683"/>
              <a:gd name="connsiteX20" fmla="*/ 8141434 w 11720375"/>
              <a:gd name="connsiteY20" fmla="*/ 4414683 h 4414683"/>
              <a:gd name="connsiteX21" fmla="*/ 7059885 w 11720375"/>
              <a:gd name="connsiteY21" fmla="*/ 3608438 h 4414683"/>
              <a:gd name="connsiteX22" fmla="*/ 4169201 w 11720375"/>
              <a:gd name="connsiteY22" fmla="*/ 4247535 h 4414683"/>
              <a:gd name="connsiteX23" fmla="*/ 196969 w 11720375"/>
              <a:gd name="connsiteY23" fmla="*/ 2536722 h 4414683"/>
              <a:gd name="connsiteX24" fmla="*/ 580427 w 11720375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383488 w 11523436"/>
              <a:gd name="connsiteY0" fmla="*/ 2566219 h 4414683"/>
              <a:gd name="connsiteX1" fmla="*/ 177011 w 11523436"/>
              <a:gd name="connsiteY1" fmla="*/ 2163096 h 4414683"/>
              <a:gd name="connsiteX2" fmla="*/ 2340107 w 11523436"/>
              <a:gd name="connsiteY2" fmla="*/ 1366683 h 4414683"/>
              <a:gd name="connsiteX3" fmla="*/ 5073475 w 11523436"/>
              <a:gd name="connsiteY3" fmla="*/ 973393 h 4414683"/>
              <a:gd name="connsiteX4" fmla="*/ 6626972 w 11523436"/>
              <a:gd name="connsiteY4" fmla="*/ 0 h 4414683"/>
              <a:gd name="connsiteX5" fmla="*/ 6518817 w 11523436"/>
              <a:gd name="connsiteY5" fmla="*/ 688258 h 4414683"/>
              <a:gd name="connsiteX6" fmla="*/ 6626972 w 11523436"/>
              <a:gd name="connsiteY6" fmla="*/ 1189703 h 4414683"/>
              <a:gd name="connsiteX7" fmla="*/ 6086198 w 11523436"/>
              <a:gd name="connsiteY7" fmla="*/ 1229032 h 4414683"/>
              <a:gd name="connsiteX8" fmla="*/ 8908056 w 11523436"/>
              <a:gd name="connsiteY8" fmla="*/ 1917290 h 4414683"/>
              <a:gd name="connsiteX9" fmla="*/ 10894172 w 11523436"/>
              <a:gd name="connsiteY9" fmla="*/ 1130709 h 4414683"/>
              <a:gd name="connsiteX10" fmla="*/ 11523436 w 11523436"/>
              <a:gd name="connsiteY10" fmla="*/ 1071716 h 4414683"/>
              <a:gd name="connsiteX11" fmla="*/ 11297295 w 11523436"/>
              <a:gd name="connsiteY11" fmla="*/ 1740309 h 4414683"/>
              <a:gd name="connsiteX12" fmla="*/ 10579540 w 11523436"/>
              <a:gd name="connsiteY12" fmla="*/ 2438400 h 4414683"/>
              <a:gd name="connsiteX13" fmla="*/ 11169475 w 11523436"/>
              <a:gd name="connsiteY13" fmla="*/ 3215148 h 4414683"/>
              <a:gd name="connsiteX14" fmla="*/ 11366120 w 11523436"/>
              <a:gd name="connsiteY14" fmla="*/ 3972232 h 4414683"/>
              <a:gd name="connsiteX15" fmla="*/ 10815514 w 11523436"/>
              <a:gd name="connsiteY15" fmla="*/ 3982064 h 4414683"/>
              <a:gd name="connsiteX16" fmla="*/ 8888391 w 11523436"/>
              <a:gd name="connsiteY16" fmla="*/ 2880851 h 4414683"/>
              <a:gd name="connsiteX17" fmla="*/ 8229630 w 11523436"/>
              <a:gd name="connsiteY17" fmla="*/ 2890683 h 4414683"/>
              <a:gd name="connsiteX18" fmla="*/ 8681914 w 11523436"/>
              <a:gd name="connsiteY18" fmla="*/ 2998838 h 4414683"/>
              <a:gd name="connsiteX19" fmla="*/ 7944495 w 11523436"/>
              <a:gd name="connsiteY19" fmla="*/ 3628103 h 4414683"/>
              <a:gd name="connsiteX20" fmla="*/ 7944495 w 11523436"/>
              <a:gd name="connsiteY20" fmla="*/ 4414683 h 4414683"/>
              <a:gd name="connsiteX21" fmla="*/ 6862946 w 11523436"/>
              <a:gd name="connsiteY21" fmla="*/ 3608438 h 4414683"/>
              <a:gd name="connsiteX22" fmla="*/ 3972262 w 11523436"/>
              <a:gd name="connsiteY22" fmla="*/ 4247535 h 4414683"/>
              <a:gd name="connsiteX23" fmla="*/ 30 w 11523436"/>
              <a:gd name="connsiteY23" fmla="*/ 2536722 h 4414683"/>
              <a:gd name="connsiteX24" fmla="*/ 383488 w 11523436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526936 w 11666884"/>
              <a:gd name="connsiteY0" fmla="*/ 2566219 h 4414683"/>
              <a:gd name="connsiteX1" fmla="*/ 320459 w 11666884"/>
              <a:gd name="connsiteY1" fmla="*/ 2163096 h 4414683"/>
              <a:gd name="connsiteX2" fmla="*/ 2483555 w 11666884"/>
              <a:gd name="connsiteY2" fmla="*/ 1366683 h 4414683"/>
              <a:gd name="connsiteX3" fmla="*/ 5216923 w 11666884"/>
              <a:gd name="connsiteY3" fmla="*/ 973393 h 4414683"/>
              <a:gd name="connsiteX4" fmla="*/ 6770420 w 11666884"/>
              <a:gd name="connsiteY4" fmla="*/ 0 h 4414683"/>
              <a:gd name="connsiteX5" fmla="*/ 6662265 w 11666884"/>
              <a:gd name="connsiteY5" fmla="*/ 688258 h 4414683"/>
              <a:gd name="connsiteX6" fmla="*/ 6770420 w 11666884"/>
              <a:gd name="connsiteY6" fmla="*/ 1189703 h 4414683"/>
              <a:gd name="connsiteX7" fmla="*/ 6229646 w 11666884"/>
              <a:gd name="connsiteY7" fmla="*/ 1229032 h 4414683"/>
              <a:gd name="connsiteX8" fmla="*/ 9051504 w 11666884"/>
              <a:gd name="connsiteY8" fmla="*/ 1917290 h 4414683"/>
              <a:gd name="connsiteX9" fmla="*/ 11037620 w 11666884"/>
              <a:gd name="connsiteY9" fmla="*/ 1130709 h 4414683"/>
              <a:gd name="connsiteX10" fmla="*/ 11666884 w 11666884"/>
              <a:gd name="connsiteY10" fmla="*/ 1071716 h 4414683"/>
              <a:gd name="connsiteX11" fmla="*/ 11440743 w 11666884"/>
              <a:gd name="connsiteY11" fmla="*/ 1740309 h 4414683"/>
              <a:gd name="connsiteX12" fmla="*/ 10722988 w 11666884"/>
              <a:gd name="connsiteY12" fmla="*/ 2438400 h 4414683"/>
              <a:gd name="connsiteX13" fmla="*/ 11312923 w 11666884"/>
              <a:gd name="connsiteY13" fmla="*/ 3215148 h 4414683"/>
              <a:gd name="connsiteX14" fmla="*/ 11509568 w 11666884"/>
              <a:gd name="connsiteY14" fmla="*/ 3972232 h 4414683"/>
              <a:gd name="connsiteX15" fmla="*/ 10958962 w 11666884"/>
              <a:gd name="connsiteY15" fmla="*/ 3982064 h 4414683"/>
              <a:gd name="connsiteX16" fmla="*/ 9031839 w 11666884"/>
              <a:gd name="connsiteY16" fmla="*/ 2880851 h 4414683"/>
              <a:gd name="connsiteX17" fmla="*/ 8373078 w 11666884"/>
              <a:gd name="connsiteY17" fmla="*/ 2890683 h 4414683"/>
              <a:gd name="connsiteX18" fmla="*/ 8825362 w 11666884"/>
              <a:gd name="connsiteY18" fmla="*/ 2998838 h 4414683"/>
              <a:gd name="connsiteX19" fmla="*/ 8087943 w 11666884"/>
              <a:gd name="connsiteY19" fmla="*/ 3628103 h 4414683"/>
              <a:gd name="connsiteX20" fmla="*/ 8087943 w 11666884"/>
              <a:gd name="connsiteY20" fmla="*/ 4414683 h 4414683"/>
              <a:gd name="connsiteX21" fmla="*/ 7006394 w 11666884"/>
              <a:gd name="connsiteY21" fmla="*/ 3608438 h 4414683"/>
              <a:gd name="connsiteX22" fmla="*/ 3330850 w 11666884"/>
              <a:gd name="connsiteY22" fmla="*/ 4220865 h 4414683"/>
              <a:gd name="connsiteX23" fmla="*/ 143478 w 11666884"/>
              <a:gd name="connsiteY23" fmla="*/ 2536722 h 4414683"/>
              <a:gd name="connsiteX24" fmla="*/ 526936 w 11666884"/>
              <a:gd name="connsiteY24" fmla="*/ 2566219 h 4414683"/>
              <a:gd name="connsiteX0" fmla="*/ 459125 w 11599073"/>
              <a:gd name="connsiteY0" fmla="*/ 2566219 h 4414683"/>
              <a:gd name="connsiteX1" fmla="*/ 252648 w 11599073"/>
              <a:gd name="connsiteY1" fmla="*/ 2163096 h 4414683"/>
              <a:gd name="connsiteX2" fmla="*/ 2415744 w 11599073"/>
              <a:gd name="connsiteY2" fmla="*/ 1366683 h 4414683"/>
              <a:gd name="connsiteX3" fmla="*/ 5149112 w 11599073"/>
              <a:gd name="connsiteY3" fmla="*/ 973393 h 4414683"/>
              <a:gd name="connsiteX4" fmla="*/ 6702609 w 11599073"/>
              <a:gd name="connsiteY4" fmla="*/ 0 h 4414683"/>
              <a:gd name="connsiteX5" fmla="*/ 6594454 w 11599073"/>
              <a:gd name="connsiteY5" fmla="*/ 688258 h 4414683"/>
              <a:gd name="connsiteX6" fmla="*/ 6702609 w 11599073"/>
              <a:gd name="connsiteY6" fmla="*/ 1189703 h 4414683"/>
              <a:gd name="connsiteX7" fmla="*/ 6161835 w 11599073"/>
              <a:gd name="connsiteY7" fmla="*/ 1229032 h 4414683"/>
              <a:gd name="connsiteX8" fmla="*/ 8983693 w 11599073"/>
              <a:gd name="connsiteY8" fmla="*/ 1917290 h 4414683"/>
              <a:gd name="connsiteX9" fmla="*/ 10969809 w 11599073"/>
              <a:gd name="connsiteY9" fmla="*/ 1130709 h 4414683"/>
              <a:gd name="connsiteX10" fmla="*/ 11599073 w 11599073"/>
              <a:gd name="connsiteY10" fmla="*/ 1071716 h 4414683"/>
              <a:gd name="connsiteX11" fmla="*/ 11372932 w 11599073"/>
              <a:gd name="connsiteY11" fmla="*/ 1740309 h 4414683"/>
              <a:gd name="connsiteX12" fmla="*/ 10655177 w 11599073"/>
              <a:gd name="connsiteY12" fmla="*/ 2438400 h 4414683"/>
              <a:gd name="connsiteX13" fmla="*/ 11245112 w 11599073"/>
              <a:gd name="connsiteY13" fmla="*/ 3215148 h 4414683"/>
              <a:gd name="connsiteX14" fmla="*/ 11441757 w 11599073"/>
              <a:gd name="connsiteY14" fmla="*/ 3972232 h 4414683"/>
              <a:gd name="connsiteX15" fmla="*/ 10891151 w 11599073"/>
              <a:gd name="connsiteY15" fmla="*/ 3982064 h 4414683"/>
              <a:gd name="connsiteX16" fmla="*/ 8964028 w 11599073"/>
              <a:gd name="connsiteY16" fmla="*/ 2880851 h 4414683"/>
              <a:gd name="connsiteX17" fmla="*/ 8305267 w 11599073"/>
              <a:gd name="connsiteY17" fmla="*/ 2890683 h 4414683"/>
              <a:gd name="connsiteX18" fmla="*/ 8757551 w 11599073"/>
              <a:gd name="connsiteY18" fmla="*/ 2998838 h 4414683"/>
              <a:gd name="connsiteX19" fmla="*/ 8020132 w 11599073"/>
              <a:gd name="connsiteY19" fmla="*/ 3628103 h 4414683"/>
              <a:gd name="connsiteX20" fmla="*/ 8020132 w 11599073"/>
              <a:gd name="connsiteY20" fmla="*/ 4414683 h 4414683"/>
              <a:gd name="connsiteX21" fmla="*/ 6938583 w 11599073"/>
              <a:gd name="connsiteY21" fmla="*/ 3608438 h 4414683"/>
              <a:gd name="connsiteX22" fmla="*/ 3263039 w 11599073"/>
              <a:gd name="connsiteY22" fmla="*/ 4220865 h 4414683"/>
              <a:gd name="connsiteX23" fmla="*/ 75667 w 11599073"/>
              <a:gd name="connsiteY23" fmla="*/ 2536722 h 4414683"/>
              <a:gd name="connsiteX24" fmla="*/ 459125 w 11599073"/>
              <a:gd name="connsiteY24" fmla="*/ 2566219 h 4414683"/>
              <a:gd name="connsiteX0" fmla="*/ 394121 w 11534069"/>
              <a:gd name="connsiteY0" fmla="*/ 2566219 h 4414683"/>
              <a:gd name="connsiteX1" fmla="*/ 187644 w 11534069"/>
              <a:gd name="connsiteY1" fmla="*/ 2163096 h 4414683"/>
              <a:gd name="connsiteX2" fmla="*/ 2350740 w 11534069"/>
              <a:gd name="connsiteY2" fmla="*/ 1366683 h 4414683"/>
              <a:gd name="connsiteX3" fmla="*/ 5084108 w 11534069"/>
              <a:gd name="connsiteY3" fmla="*/ 973393 h 4414683"/>
              <a:gd name="connsiteX4" fmla="*/ 6637605 w 11534069"/>
              <a:gd name="connsiteY4" fmla="*/ 0 h 4414683"/>
              <a:gd name="connsiteX5" fmla="*/ 6529450 w 11534069"/>
              <a:gd name="connsiteY5" fmla="*/ 688258 h 4414683"/>
              <a:gd name="connsiteX6" fmla="*/ 6637605 w 11534069"/>
              <a:gd name="connsiteY6" fmla="*/ 1189703 h 4414683"/>
              <a:gd name="connsiteX7" fmla="*/ 6096831 w 11534069"/>
              <a:gd name="connsiteY7" fmla="*/ 1229032 h 4414683"/>
              <a:gd name="connsiteX8" fmla="*/ 8918689 w 11534069"/>
              <a:gd name="connsiteY8" fmla="*/ 1917290 h 4414683"/>
              <a:gd name="connsiteX9" fmla="*/ 10904805 w 11534069"/>
              <a:gd name="connsiteY9" fmla="*/ 1130709 h 4414683"/>
              <a:gd name="connsiteX10" fmla="*/ 11534069 w 11534069"/>
              <a:gd name="connsiteY10" fmla="*/ 1071716 h 4414683"/>
              <a:gd name="connsiteX11" fmla="*/ 11307928 w 11534069"/>
              <a:gd name="connsiteY11" fmla="*/ 1740309 h 4414683"/>
              <a:gd name="connsiteX12" fmla="*/ 10590173 w 11534069"/>
              <a:gd name="connsiteY12" fmla="*/ 2438400 h 4414683"/>
              <a:gd name="connsiteX13" fmla="*/ 11180108 w 11534069"/>
              <a:gd name="connsiteY13" fmla="*/ 3215148 h 4414683"/>
              <a:gd name="connsiteX14" fmla="*/ 11376753 w 11534069"/>
              <a:gd name="connsiteY14" fmla="*/ 3972232 h 4414683"/>
              <a:gd name="connsiteX15" fmla="*/ 10826147 w 11534069"/>
              <a:gd name="connsiteY15" fmla="*/ 3982064 h 4414683"/>
              <a:gd name="connsiteX16" fmla="*/ 8899024 w 11534069"/>
              <a:gd name="connsiteY16" fmla="*/ 2880851 h 4414683"/>
              <a:gd name="connsiteX17" fmla="*/ 8240263 w 11534069"/>
              <a:gd name="connsiteY17" fmla="*/ 2890683 h 4414683"/>
              <a:gd name="connsiteX18" fmla="*/ 8692547 w 11534069"/>
              <a:gd name="connsiteY18" fmla="*/ 2998838 h 4414683"/>
              <a:gd name="connsiteX19" fmla="*/ 7955128 w 11534069"/>
              <a:gd name="connsiteY19" fmla="*/ 3628103 h 4414683"/>
              <a:gd name="connsiteX20" fmla="*/ 7955128 w 11534069"/>
              <a:gd name="connsiteY20" fmla="*/ 4414683 h 4414683"/>
              <a:gd name="connsiteX21" fmla="*/ 6873579 w 11534069"/>
              <a:gd name="connsiteY21" fmla="*/ 3608438 h 4414683"/>
              <a:gd name="connsiteX22" fmla="*/ 3198035 w 11534069"/>
              <a:gd name="connsiteY22" fmla="*/ 4220865 h 4414683"/>
              <a:gd name="connsiteX23" fmla="*/ 10663 w 11534069"/>
              <a:gd name="connsiteY23" fmla="*/ 2536722 h 4414683"/>
              <a:gd name="connsiteX24" fmla="*/ 394121 w 11534069"/>
              <a:gd name="connsiteY24" fmla="*/ 2566219 h 4414683"/>
              <a:gd name="connsiteX0" fmla="*/ 388706 w 11528654"/>
              <a:gd name="connsiteY0" fmla="*/ 2566219 h 4414683"/>
              <a:gd name="connsiteX1" fmla="*/ 182229 w 11528654"/>
              <a:gd name="connsiteY1" fmla="*/ 2163096 h 4414683"/>
              <a:gd name="connsiteX2" fmla="*/ 2345325 w 11528654"/>
              <a:gd name="connsiteY2" fmla="*/ 1366683 h 4414683"/>
              <a:gd name="connsiteX3" fmla="*/ 5078693 w 11528654"/>
              <a:gd name="connsiteY3" fmla="*/ 973393 h 4414683"/>
              <a:gd name="connsiteX4" fmla="*/ 6632190 w 11528654"/>
              <a:gd name="connsiteY4" fmla="*/ 0 h 4414683"/>
              <a:gd name="connsiteX5" fmla="*/ 6524035 w 11528654"/>
              <a:gd name="connsiteY5" fmla="*/ 688258 h 4414683"/>
              <a:gd name="connsiteX6" fmla="*/ 6632190 w 11528654"/>
              <a:gd name="connsiteY6" fmla="*/ 1189703 h 4414683"/>
              <a:gd name="connsiteX7" fmla="*/ 6091416 w 11528654"/>
              <a:gd name="connsiteY7" fmla="*/ 1229032 h 4414683"/>
              <a:gd name="connsiteX8" fmla="*/ 8913274 w 11528654"/>
              <a:gd name="connsiteY8" fmla="*/ 1917290 h 4414683"/>
              <a:gd name="connsiteX9" fmla="*/ 10899390 w 11528654"/>
              <a:gd name="connsiteY9" fmla="*/ 1130709 h 4414683"/>
              <a:gd name="connsiteX10" fmla="*/ 11528654 w 11528654"/>
              <a:gd name="connsiteY10" fmla="*/ 1071716 h 4414683"/>
              <a:gd name="connsiteX11" fmla="*/ 11302513 w 11528654"/>
              <a:gd name="connsiteY11" fmla="*/ 1740309 h 4414683"/>
              <a:gd name="connsiteX12" fmla="*/ 10584758 w 11528654"/>
              <a:gd name="connsiteY12" fmla="*/ 2438400 h 4414683"/>
              <a:gd name="connsiteX13" fmla="*/ 11174693 w 11528654"/>
              <a:gd name="connsiteY13" fmla="*/ 3215148 h 4414683"/>
              <a:gd name="connsiteX14" fmla="*/ 11371338 w 11528654"/>
              <a:gd name="connsiteY14" fmla="*/ 3972232 h 4414683"/>
              <a:gd name="connsiteX15" fmla="*/ 10820732 w 11528654"/>
              <a:gd name="connsiteY15" fmla="*/ 3982064 h 4414683"/>
              <a:gd name="connsiteX16" fmla="*/ 8893609 w 11528654"/>
              <a:gd name="connsiteY16" fmla="*/ 2880851 h 4414683"/>
              <a:gd name="connsiteX17" fmla="*/ 8234848 w 11528654"/>
              <a:gd name="connsiteY17" fmla="*/ 2890683 h 4414683"/>
              <a:gd name="connsiteX18" fmla="*/ 8687132 w 11528654"/>
              <a:gd name="connsiteY18" fmla="*/ 2998838 h 4414683"/>
              <a:gd name="connsiteX19" fmla="*/ 7949713 w 11528654"/>
              <a:gd name="connsiteY19" fmla="*/ 3628103 h 4414683"/>
              <a:gd name="connsiteX20" fmla="*/ 7949713 w 11528654"/>
              <a:gd name="connsiteY20" fmla="*/ 4414683 h 4414683"/>
              <a:gd name="connsiteX21" fmla="*/ 6868164 w 11528654"/>
              <a:gd name="connsiteY21" fmla="*/ 3608438 h 4414683"/>
              <a:gd name="connsiteX22" fmla="*/ 3192620 w 11528654"/>
              <a:gd name="connsiteY22" fmla="*/ 4220865 h 4414683"/>
              <a:gd name="connsiteX23" fmla="*/ 5248 w 11528654"/>
              <a:gd name="connsiteY23" fmla="*/ 2536722 h 4414683"/>
              <a:gd name="connsiteX24" fmla="*/ 388706 w 11528654"/>
              <a:gd name="connsiteY24" fmla="*/ 2566219 h 4414683"/>
              <a:gd name="connsiteX0" fmla="*/ 398748 w 11538696"/>
              <a:gd name="connsiteY0" fmla="*/ 2566219 h 4414683"/>
              <a:gd name="connsiteX1" fmla="*/ 192271 w 11538696"/>
              <a:gd name="connsiteY1" fmla="*/ 2163096 h 4414683"/>
              <a:gd name="connsiteX2" fmla="*/ 2355367 w 11538696"/>
              <a:gd name="connsiteY2" fmla="*/ 1366683 h 4414683"/>
              <a:gd name="connsiteX3" fmla="*/ 5088735 w 11538696"/>
              <a:gd name="connsiteY3" fmla="*/ 973393 h 4414683"/>
              <a:gd name="connsiteX4" fmla="*/ 6642232 w 11538696"/>
              <a:gd name="connsiteY4" fmla="*/ 0 h 4414683"/>
              <a:gd name="connsiteX5" fmla="*/ 6534077 w 11538696"/>
              <a:gd name="connsiteY5" fmla="*/ 688258 h 4414683"/>
              <a:gd name="connsiteX6" fmla="*/ 6642232 w 11538696"/>
              <a:gd name="connsiteY6" fmla="*/ 1189703 h 4414683"/>
              <a:gd name="connsiteX7" fmla="*/ 6101458 w 11538696"/>
              <a:gd name="connsiteY7" fmla="*/ 1229032 h 4414683"/>
              <a:gd name="connsiteX8" fmla="*/ 8923316 w 11538696"/>
              <a:gd name="connsiteY8" fmla="*/ 1917290 h 4414683"/>
              <a:gd name="connsiteX9" fmla="*/ 10909432 w 11538696"/>
              <a:gd name="connsiteY9" fmla="*/ 1130709 h 4414683"/>
              <a:gd name="connsiteX10" fmla="*/ 11538696 w 11538696"/>
              <a:gd name="connsiteY10" fmla="*/ 1071716 h 4414683"/>
              <a:gd name="connsiteX11" fmla="*/ 11312555 w 11538696"/>
              <a:gd name="connsiteY11" fmla="*/ 1740309 h 4414683"/>
              <a:gd name="connsiteX12" fmla="*/ 10594800 w 11538696"/>
              <a:gd name="connsiteY12" fmla="*/ 2438400 h 4414683"/>
              <a:gd name="connsiteX13" fmla="*/ 11184735 w 11538696"/>
              <a:gd name="connsiteY13" fmla="*/ 3215148 h 4414683"/>
              <a:gd name="connsiteX14" fmla="*/ 11381380 w 11538696"/>
              <a:gd name="connsiteY14" fmla="*/ 3972232 h 4414683"/>
              <a:gd name="connsiteX15" fmla="*/ 10830774 w 11538696"/>
              <a:gd name="connsiteY15" fmla="*/ 3982064 h 4414683"/>
              <a:gd name="connsiteX16" fmla="*/ 8903651 w 11538696"/>
              <a:gd name="connsiteY16" fmla="*/ 2880851 h 4414683"/>
              <a:gd name="connsiteX17" fmla="*/ 8244890 w 11538696"/>
              <a:gd name="connsiteY17" fmla="*/ 2890683 h 4414683"/>
              <a:gd name="connsiteX18" fmla="*/ 8697174 w 11538696"/>
              <a:gd name="connsiteY18" fmla="*/ 2998838 h 4414683"/>
              <a:gd name="connsiteX19" fmla="*/ 7959755 w 11538696"/>
              <a:gd name="connsiteY19" fmla="*/ 3628103 h 4414683"/>
              <a:gd name="connsiteX20" fmla="*/ 7959755 w 11538696"/>
              <a:gd name="connsiteY20" fmla="*/ 4414683 h 4414683"/>
              <a:gd name="connsiteX21" fmla="*/ 6878206 w 11538696"/>
              <a:gd name="connsiteY21" fmla="*/ 3608438 h 4414683"/>
              <a:gd name="connsiteX22" fmla="*/ 3202662 w 11538696"/>
              <a:gd name="connsiteY22" fmla="*/ 4220865 h 4414683"/>
              <a:gd name="connsiteX23" fmla="*/ 5130 w 11538696"/>
              <a:gd name="connsiteY23" fmla="*/ 2526562 h 4414683"/>
              <a:gd name="connsiteX24" fmla="*/ 398748 w 11538696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83"/>
              <a:gd name="connsiteX1" fmla="*/ 197057 w 11543482"/>
              <a:gd name="connsiteY1" fmla="*/ 2163096 h 4414683"/>
              <a:gd name="connsiteX2" fmla="*/ 2360153 w 11543482"/>
              <a:gd name="connsiteY2" fmla="*/ 1366683 h 4414683"/>
              <a:gd name="connsiteX3" fmla="*/ 5093521 w 11543482"/>
              <a:gd name="connsiteY3" fmla="*/ 973393 h 4414683"/>
              <a:gd name="connsiteX4" fmla="*/ 6647018 w 11543482"/>
              <a:gd name="connsiteY4" fmla="*/ 0 h 4414683"/>
              <a:gd name="connsiteX5" fmla="*/ 6538863 w 11543482"/>
              <a:gd name="connsiteY5" fmla="*/ 688258 h 4414683"/>
              <a:gd name="connsiteX6" fmla="*/ 6647018 w 11543482"/>
              <a:gd name="connsiteY6" fmla="*/ 1189703 h 4414683"/>
              <a:gd name="connsiteX7" fmla="*/ 6106244 w 11543482"/>
              <a:gd name="connsiteY7" fmla="*/ 1229032 h 4414683"/>
              <a:gd name="connsiteX8" fmla="*/ 8928102 w 11543482"/>
              <a:gd name="connsiteY8" fmla="*/ 1917290 h 4414683"/>
              <a:gd name="connsiteX9" fmla="*/ 10914218 w 11543482"/>
              <a:gd name="connsiteY9" fmla="*/ 1130709 h 4414683"/>
              <a:gd name="connsiteX10" fmla="*/ 11543482 w 11543482"/>
              <a:gd name="connsiteY10" fmla="*/ 1071716 h 4414683"/>
              <a:gd name="connsiteX11" fmla="*/ 11317341 w 11543482"/>
              <a:gd name="connsiteY11" fmla="*/ 1740309 h 4414683"/>
              <a:gd name="connsiteX12" fmla="*/ 10599586 w 11543482"/>
              <a:gd name="connsiteY12" fmla="*/ 2438400 h 4414683"/>
              <a:gd name="connsiteX13" fmla="*/ 11189521 w 11543482"/>
              <a:gd name="connsiteY13" fmla="*/ 3215148 h 4414683"/>
              <a:gd name="connsiteX14" fmla="*/ 11386166 w 11543482"/>
              <a:gd name="connsiteY14" fmla="*/ 3972232 h 4414683"/>
              <a:gd name="connsiteX15" fmla="*/ 10835560 w 11543482"/>
              <a:gd name="connsiteY15" fmla="*/ 3982064 h 4414683"/>
              <a:gd name="connsiteX16" fmla="*/ 8908437 w 11543482"/>
              <a:gd name="connsiteY16" fmla="*/ 2880851 h 4414683"/>
              <a:gd name="connsiteX17" fmla="*/ 8249676 w 11543482"/>
              <a:gd name="connsiteY17" fmla="*/ 2890683 h 4414683"/>
              <a:gd name="connsiteX18" fmla="*/ 8701960 w 11543482"/>
              <a:gd name="connsiteY18" fmla="*/ 2998838 h 4414683"/>
              <a:gd name="connsiteX19" fmla="*/ 7964541 w 11543482"/>
              <a:gd name="connsiteY19" fmla="*/ 3628103 h 4414683"/>
              <a:gd name="connsiteX20" fmla="*/ 7964541 w 11543482"/>
              <a:gd name="connsiteY20" fmla="*/ 4414683 h 4414683"/>
              <a:gd name="connsiteX21" fmla="*/ 6882992 w 11543482"/>
              <a:gd name="connsiteY21" fmla="*/ 3608438 h 4414683"/>
              <a:gd name="connsiteX22" fmla="*/ 3207448 w 11543482"/>
              <a:gd name="connsiteY22" fmla="*/ 4220865 h 4414683"/>
              <a:gd name="connsiteX23" fmla="*/ 9916 w 11543482"/>
              <a:gd name="connsiteY23" fmla="*/ 2526562 h 4414683"/>
              <a:gd name="connsiteX24" fmla="*/ 403534 w 11543482"/>
              <a:gd name="connsiteY24" fmla="*/ 2566219 h 4414683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818"/>
              <a:gd name="connsiteX1" fmla="*/ 197057 w 11543482"/>
              <a:gd name="connsiteY1" fmla="*/ 2163096 h 4414818"/>
              <a:gd name="connsiteX2" fmla="*/ 2360153 w 11543482"/>
              <a:gd name="connsiteY2" fmla="*/ 1366683 h 4414818"/>
              <a:gd name="connsiteX3" fmla="*/ 5093521 w 11543482"/>
              <a:gd name="connsiteY3" fmla="*/ 973393 h 4414818"/>
              <a:gd name="connsiteX4" fmla="*/ 6647018 w 11543482"/>
              <a:gd name="connsiteY4" fmla="*/ 0 h 4414818"/>
              <a:gd name="connsiteX5" fmla="*/ 6538863 w 11543482"/>
              <a:gd name="connsiteY5" fmla="*/ 688258 h 4414818"/>
              <a:gd name="connsiteX6" fmla="*/ 6647018 w 11543482"/>
              <a:gd name="connsiteY6" fmla="*/ 1189703 h 4414818"/>
              <a:gd name="connsiteX7" fmla="*/ 6106244 w 11543482"/>
              <a:gd name="connsiteY7" fmla="*/ 1229032 h 4414818"/>
              <a:gd name="connsiteX8" fmla="*/ 8928102 w 11543482"/>
              <a:gd name="connsiteY8" fmla="*/ 1917290 h 4414818"/>
              <a:gd name="connsiteX9" fmla="*/ 10914218 w 11543482"/>
              <a:gd name="connsiteY9" fmla="*/ 1130709 h 4414818"/>
              <a:gd name="connsiteX10" fmla="*/ 11543482 w 11543482"/>
              <a:gd name="connsiteY10" fmla="*/ 1071716 h 4414818"/>
              <a:gd name="connsiteX11" fmla="*/ 11317341 w 11543482"/>
              <a:gd name="connsiteY11" fmla="*/ 1740309 h 4414818"/>
              <a:gd name="connsiteX12" fmla="*/ 10599586 w 11543482"/>
              <a:gd name="connsiteY12" fmla="*/ 2438400 h 4414818"/>
              <a:gd name="connsiteX13" fmla="*/ 11189521 w 11543482"/>
              <a:gd name="connsiteY13" fmla="*/ 3215148 h 4414818"/>
              <a:gd name="connsiteX14" fmla="*/ 11386166 w 11543482"/>
              <a:gd name="connsiteY14" fmla="*/ 3972232 h 4414818"/>
              <a:gd name="connsiteX15" fmla="*/ 10835560 w 11543482"/>
              <a:gd name="connsiteY15" fmla="*/ 3982064 h 4414818"/>
              <a:gd name="connsiteX16" fmla="*/ 8908437 w 11543482"/>
              <a:gd name="connsiteY16" fmla="*/ 2880851 h 4414818"/>
              <a:gd name="connsiteX17" fmla="*/ 8249676 w 11543482"/>
              <a:gd name="connsiteY17" fmla="*/ 2890683 h 4414818"/>
              <a:gd name="connsiteX18" fmla="*/ 8701960 w 11543482"/>
              <a:gd name="connsiteY18" fmla="*/ 2998838 h 4414818"/>
              <a:gd name="connsiteX19" fmla="*/ 7964541 w 11543482"/>
              <a:gd name="connsiteY19" fmla="*/ 3628103 h 4414818"/>
              <a:gd name="connsiteX20" fmla="*/ 7964541 w 11543482"/>
              <a:gd name="connsiteY20" fmla="*/ 4414683 h 4414818"/>
              <a:gd name="connsiteX21" fmla="*/ 6882992 w 11543482"/>
              <a:gd name="connsiteY21" fmla="*/ 3608438 h 4414818"/>
              <a:gd name="connsiteX22" fmla="*/ 3207448 w 11543482"/>
              <a:gd name="connsiteY22" fmla="*/ 4220865 h 4414818"/>
              <a:gd name="connsiteX23" fmla="*/ 9916 w 11543482"/>
              <a:gd name="connsiteY23" fmla="*/ 2526562 h 4414818"/>
              <a:gd name="connsiteX24" fmla="*/ 403534 w 11543482"/>
              <a:gd name="connsiteY24" fmla="*/ 2566219 h 4414818"/>
              <a:gd name="connsiteX0" fmla="*/ 403534 w 11543482"/>
              <a:gd name="connsiteY0" fmla="*/ 2566219 h 4414876"/>
              <a:gd name="connsiteX1" fmla="*/ 197057 w 11543482"/>
              <a:gd name="connsiteY1" fmla="*/ 2163096 h 4414876"/>
              <a:gd name="connsiteX2" fmla="*/ 2360153 w 11543482"/>
              <a:gd name="connsiteY2" fmla="*/ 1366683 h 4414876"/>
              <a:gd name="connsiteX3" fmla="*/ 5093521 w 11543482"/>
              <a:gd name="connsiteY3" fmla="*/ 973393 h 4414876"/>
              <a:gd name="connsiteX4" fmla="*/ 6647018 w 11543482"/>
              <a:gd name="connsiteY4" fmla="*/ 0 h 4414876"/>
              <a:gd name="connsiteX5" fmla="*/ 6538863 w 11543482"/>
              <a:gd name="connsiteY5" fmla="*/ 688258 h 4414876"/>
              <a:gd name="connsiteX6" fmla="*/ 6647018 w 11543482"/>
              <a:gd name="connsiteY6" fmla="*/ 1189703 h 4414876"/>
              <a:gd name="connsiteX7" fmla="*/ 6106244 w 11543482"/>
              <a:gd name="connsiteY7" fmla="*/ 1229032 h 4414876"/>
              <a:gd name="connsiteX8" fmla="*/ 8928102 w 11543482"/>
              <a:gd name="connsiteY8" fmla="*/ 1917290 h 4414876"/>
              <a:gd name="connsiteX9" fmla="*/ 10914218 w 11543482"/>
              <a:gd name="connsiteY9" fmla="*/ 1130709 h 4414876"/>
              <a:gd name="connsiteX10" fmla="*/ 11543482 w 11543482"/>
              <a:gd name="connsiteY10" fmla="*/ 1071716 h 4414876"/>
              <a:gd name="connsiteX11" fmla="*/ 11317341 w 11543482"/>
              <a:gd name="connsiteY11" fmla="*/ 1740309 h 4414876"/>
              <a:gd name="connsiteX12" fmla="*/ 10599586 w 11543482"/>
              <a:gd name="connsiteY12" fmla="*/ 2438400 h 4414876"/>
              <a:gd name="connsiteX13" fmla="*/ 11189521 w 11543482"/>
              <a:gd name="connsiteY13" fmla="*/ 3215148 h 4414876"/>
              <a:gd name="connsiteX14" fmla="*/ 11386166 w 11543482"/>
              <a:gd name="connsiteY14" fmla="*/ 3972232 h 4414876"/>
              <a:gd name="connsiteX15" fmla="*/ 10835560 w 11543482"/>
              <a:gd name="connsiteY15" fmla="*/ 3982064 h 4414876"/>
              <a:gd name="connsiteX16" fmla="*/ 8908437 w 11543482"/>
              <a:gd name="connsiteY16" fmla="*/ 2880851 h 4414876"/>
              <a:gd name="connsiteX17" fmla="*/ 8249676 w 11543482"/>
              <a:gd name="connsiteY17" fmla="*/ 2890683 h 4414876"/>
              <a:gd name="connsiteX18" fmla="*/ 8701960 w 11543482"/>
              <a:gd name="connsiteY18" fmla="*/ 2998838 h 4414876"/>
              <a:gd name="connsiteX19" fmla="*/ 7964541 w 11543482"/>
              <a:gd name="connsiteY19" fmla="*/ 3628103 h 4414876"/>
              <a:gd name="connsiteX20" fmla="*/ 7964541 w 11543482"/>
              <a:gd name="connsiteY20" fmla="*/ 4414683 h 4414876"/>
              <a:gd name="connsiteX21" fmla="*/ 6882992 w 11543482"/>
              <a:gd name="connsiteY21" fmla="*/ 3608438 h 4414876"/>
              <a:gd name="connsiteX22" fmla="*/ 3207448 w 11543482"/>
              <a:gd name="connsiteY22" fmla="*/ 4220865 h 4414876"/>
              <a:gd name="connsiteX23" fmla="*/ 9916 w 11543482"/>
              <a:gd name="connsiteY23" fmla="*/ 2526562 h 4414876"/>
              <a:gd name="connsiteX24" fmla="*/ 403534 w 11543482"/>
              <a:gd name="connsiteY24" fmla="*/ 2566219 h 4414876"/>
              <a:gd name="connsiteX0" fmla="*/ 403534 w 11543482"/>
              <a:gd name="connsiteY0" fmla="*/ 2566219 h 4417812"/>
              <a:gd name="connsiteX1" fmla="*/ 197057 w 11543482"/>
              <a:gd name="connsiteY1" fmla="*/ 2163096 h 4417812"/>
              <a:gd name="connsiteX2" fmla="*/ 2360153 w 11543482"/>
              <a:gd name="connsiteY2" fmla="*/ 1366683 h 4417812"/>
              <a:gd name="connsiteX3" fmla="*/ 5093521 w 11543482"/>
              <a:gd name="connsiteY3" fmla="*/ 973393 h 4417812"/>
              <a:gd name="connsiteX4" fmla="*/ 6647018 w 11543482"/>
              <a:gd name="connsiteY4" fmla="*/ 0 h 4417812"/>
              <a:gd name="connsiteX5" fmla="*/ 6538863 w 11543482"/>
              <a:gd name="connsiteY5" fmla="*/ 688258 h 4417812"/>
              <a:gd name="connsiteX6" fmla="*/ 6647018 w 11543482"/>
              <a:gd name="connsiteY6" fmla="*/ 1189703 h 4417812"/>
              <a:gd name="connsiteX7" fmla="*/ 6106244 w 11543482"/>
              <a:gd name="connsiteY7" fmla="*/ 1229032 h 4417812"/>
              <a:gd name="connsiteX8" fmla="*/ 8928102 w 11543482"/>
              <a:gd name="connsiteY8" fmla="*/ 1917290 h 4417812"/>
              <a:gd name="connsiteX9" fmla="*/ 10914218 w 11543482"/>
              <a:gd name="connsiteY9" fmla="*/ 1130709 h 4417812"/>
              <a:gd name="connsiteX10" fmla="*/ 11543482 w 11543482"/>
              <a:gd name="connsiteY10" fmla="*/ 1071716 h 4417812"/>
              <a:gd name="connsiteX11" fmla="*/ 11317341 w 11543482"/>
              <a:gd name="connsiteY11" fmla="*/ 1740309 h 4417812"/>
              <a:gd name="connsiteX12" fmla="*/ 10599586 w 11543482"/>
              <a:gd name="connsiteY12" fmla="*/ 2438400 h 4417812"/>
              <a:gd name="connsiteX13" fmla="*/ 11189521 w 11543482"/>
              <a:gd name="connsiteY13" fmla="*/ 3215148 h 4417812"/>
              <a:gd name="connsiteX14" fmla="*/ 11386166 w 11543482"/>
              <a:gd name="connsiteY14" fmla="*/ 3972232 h 4417812"/>
              <a:gd name="connsiteX15" fmla="*/ 10835560 w 11543482"/>
              <a:gd name="connsiteY15" fmla="*/ 3982064 h 4417812"/>
              <a:gd name="connsiteX16" fmla="*/ 8908437 w 11543482"/>
              <a:gd name="connsiteY16" fmla="*/ 2880851 h 4417812"/>
              <a:gd name="connsiteX17" fmla="*/ 8249676 w 11543482"/>
              <a:gd name="connsiteY17" fmla="*/ 2890683 h 4417812"/>
              <a:gd name="connsiteX18" fmla="*/ 8701960 w 11543482"/>
              <a:gd name="connsiteY18" fmla="*/ 2998838 h 4417812"/>
              <a:gd name="connsiteX19" fmla="*/ 7964541 w 11543482"/>
              <a:gd name="connsiteY19" fmla="*/ 3628103 h 4417812"/>
              <a:gd name="connsiteX20" fmla="*/ 7964541 w 11543482"/>
              <a:gd name="connsiteY20" fmla="*/ 4414683 h 4417812"/>
              <a:gd name="connsiteX21" fmla="*/ 6882992 w 11543482"/>
              <a:gd name="connsiteY21" fmla="*/ 3608438 h 4417812"/>
              <a:gd name="connsiteX22" fmla="*/ 3207448 w 11543482"/>
              <a:gd name="connsiteY22" fmla="*/ 4220865 h 4417812"/>
              <a:gd name="connsiteX23" fmla="*/ 9916 w 11543482"/>
              <a:gd name="connsiteY23" fmla="*/ 2526562 h 4417812"/>
              <a:gd name="connsiteX24" fmla="*/ 403534 w 11543482"/>
              <a:gd name="connsiteY24" fmla="*/ 2566219 h 4417812"/>
              <a:gd name="connsiteX0" fmla="*/ 403534 w 11543482"/>
              <a:gd name="connsiteY0" fmla="*/ 2566219 h 4438067"/>
              <a:gd name="connsiteX1" fmla="*/ 197057 w 11543482"/>
              <a:gd name="connsiteY1" fmla="*/ 2163096 h 4438067"/>
              <a:gd name="connsiteX2" fmla="*/ 2360153 w 11543482"/>
              <a:gd name="connsiteY2" fmla="*/ 1366683 h 4438067"/>
              <a:gd name="connsiteX3" fmla="*/ 5093521 w 11543482"/>
              <a:gd name="connsiteY3" fmla="*/ 973393 h 4438067"/>
              <a:gd name="connsiteX4" fmla="*/ 6647018 w 11543482"/>
              <a:gd name="connsiteY4" fmla="*/ 0 h 4438067"/>
              <a:gd name="connsiteX5" fmla="*/ 6538863 w 11543482"/>
              <a:gd name="connsiteY5" fmla="*/ 688258 h 4438067"/>
              <a:gd name="connsiteX6" fmla="*/ 6647018 w 11543482"/>
              <a:gd name="connsiteY6" fmla="*/ 1189703 h 4438067"/>
              <a:gd name="connsiteX7" fmla="*/ 6106244 w 11543482"/>
              <a:gd name="connsiteY7" fmla="*/ 1229032 h 4438067"/>
              <a:gd name="connsiteX8" fmla="*/ 8928102 w 11543482"/>
              <a:gd name="connsiteY8" fmla="*/ 1917290 h 4438067"/>
              <a:gd name="connsiteX9" fmla="*/ 10914218 w 11543482"/>
              <a:gd name="connsiteY9" fmla="*/ 1130709 h 4438067"/>
              <a:gd name="connsiteX10" fmla="*/ 11543482 w 11543482"/>
              <a:gd name="connsiteY10" fmla="*/ 1071716 h 4438067"/>
              <a:gd name="connsiteX11" fmla="*/ 11317341 w 11543482"/>
              <a:gd name="connsiteY11" fmla="*/ 1740309 h 4438067"/>
              <a:gd name="connsiteX12" fmla="*/ 10599586 w 11543482"/>
              <a:gd name="connsiteY12" fmla="*/ 2438400 h 4438067"/>
              <a:gd name="connsiteX13" fmla="*/ 11189521 w 11543482"/>
              <a:gd name="connsiteY13" fmla="*/ 3215148 h 4438067"/>
              <a:gd name="connsiteX14" fmla="*/ 11386166 w 11543482"/>
              <a:gd name="connsiteY14" fmla="*/ 3972232 h 4438067"/>
              <a:gd name="connsiteX15" fmla="*/ 10835560 w 11543482"/>
              <a:gd name="connsiteY15" fmla="*/ 3982064 h 4438067"/>
              <a:gd name="connsiteX16" fmla="*/ 8908437 w 11543482"/>
              <a:gd name="connsiteY16" fmla="*/ 2880851 h 4438067"/>
              <a:gd name="connsiteX17" fmla="*/ 8249676 w 11543482"/>
              <a:gd name="connsiteY17" fmla="*/ 2890683 h 4438067"/>
              <a:gd name="connsiteX18" fmla="*/ 8701960 w 11543482"/>
              <a:gd name="connsiteY18" fmla="*/ 2998838 h 4438067"/>
              <a:gd name="connsiteX19" fmla="*/ 7964541 w 11543482"/>
              <a:gd name="connsiteY19" fmla="*/ 3628103 h 4438067"/>
              <a:gd name="connsiteX20" fmla="*/ 7964541 w 11543482"/>
              <a:gd name="connsiteY20" fmla="*/ 4414683 h 4438067"/>
              <a:gd name="connsiteX21" fmla="*/ 6882992 w 11543482"/>
              <a:gd name="connsiteY21" fmla="*/ 3608438 h 4438067"/>
              <a:gd name="connsiteX22" fmla="*/ 3207448 w 11543482"/>
              <a:gd name="connsiteY22" fmla="*/ 4220865 h 4438067"/>
              <a:gd name="connsiteX23" fmla="*/ 9916 w 11543482"/>
              <a:gd name="connsiteY23" fmla="*/ 2526562 h 4438067"/>
              <a:gd name="connsiteX24" fmla="*/ 403534 w 11543482"/>
              <a:gd name="connsiteY24" fmla="*/ 2566219 h 4438067"/>
              <a:gd name="connsiteX0" fmla="*/ 403534 w 11543482"/>
              <a:gd name="connsiteY0" fmla="*/ 2566219 h 4420808"/>
              <a:gd name="connsiteX1" fmla="*/ 197057 w 11543482"/>
              <a:gd name="connsiteY1" fmla="*/ 2163096 h 4420808"/>
              <a:gd name="connsiteX2" fmla="*/ 2360153 w 11543482"/>
              <a:gd name="connsiteY2" fmla="*/ 1366683 h 4420808"/>
              <a:gd name="connsiteX3" fmla="*/ 5093521 w 11543482"/>
              <a:gd name="connsiteY3" fmla="*/ 973393 h 4420808"/>
              <a:gd name="connsiteX4" fmla="*/ 6647018 w 11543482"/>
              <a:gd name="connsiteY4" fmla="*/ 0 h 4420808"/>
              <a:gd name="connsiteX5" fmla="*/ 6538863 w 11543482"/>
              <a:gd name="connsiteY5" fmla="*/ 688258 h 4420808"/>
              <a:gd name="connsiteX6" fmla="*/ 6647018 w 11543482"/>
              <a:gd name="connsiteY6" fmla="*/ 1189703 h 4420808"/>
              <a:gd name="connsiteX7" fmla="*/ 6106244 w 11543482"/>
              <a:gd name="connsiteY7" fmla="*/ 1229032 h 4420808"/>
              <a:gd name="connsiteX8" fmla="*/ 8928102 w 11543482"/>
              <a:gd name="connsiteY8" fmla="*/ 1917290 h 4420808"/>
              <a:gd name="connsiteX9" fmla="*/ 10914218 w 11543482"/>
              <a:gd name="connsiteY9" fmla="*/ 1130709 h 4420808"/>
              <a:gd name="connsiteX10" fmla="*/ 11543482 w 11543482"/>
              <a:gd name="connsiteY10" fmla="*/ 1071716 h 4420808"/>
              <a:gd name="connsiteX11" fmla="*/ 11317341 w 11543482"/>
              <a:gd name="connsiteY11" fmla="*/ 1740309 h 4420808"/>
              <a:gd name="connsiteX12" fmla="*/ 10599586 w 11543482"/>
              <a:gd name="connsiteY12" fmla="*/ 2438400 h 4420808"/>
              <a:gd name="connsiteX13" fmla="*/ 11189521 w 11543482"/>
              <a:gd name="connsiteY13" fmla="*/ 3215148 h 4420808"/>
              <a:gd name="connsiteX14" fmla="*/ 11386166 w 11543482"/>
              <a:gd name="connsiteY14" fmla="*/ 3972232 h 4420808"/>
              <a:gd name="connsiteX15" fmla="*/ 10835560 w 11543482"/>
              <a:gd name="connsiteY15" fmla="*/ 3982064 h 4420808"/>
              <a:gd name="connsiteX16" fmla="*/ 8908437 w 11543482"/>
              <a:gd name="connsiteY16" fmla="*/ 2880851 h 4420808"/>
              <a:gd name="connsiteX17" fmla="*/ 8249676 w 11543482"/>
              <a:gd name="connsiteY17" fmla="*/ 2890683 h 4420808"/>
              <a:gd name="connsiteX18" fmla="*/ 8701960 w 11543482"/>
              <a:gd name="connsiteY18" fmla="*/ 2998838 h 4420808"/>
              <a:gd name="connsiteX19" fmla="*/ 7964541 w 11543482"/>
              <a:gd name="connsiteY19" fmla="*/ 3628103 h 4420808"/>
              <a:gd name="connsiteX20" fmla="*/ 7964541 w 11543482"/>
              <a:gd name="connsiteY20" fmla="*/ 4414683 h 4420808"/>
              <a:gd name="connsiteX21" fmla="*/ 6882992 w 11543482"/>
              <a:gd name="connsiteY21" fmla="*/ 3608438 h 4420808"/>
              <a:gd name="connsiteX22" fmla="*/ 3207448 w 11543482"/>
              <a:gd name="connsiteY22" fmla="*/ 4220865 h 4420808"/>
              <a:gd name="connsiteX23" fmla="*/ 9916 w 11543482"/>
              <a:gd name="connsiteY23" fmla="*/ 2526562 h 4420808"/>
              <a:gd name="connsiteX24" fmla="*/ 403534 w 11543482"/>
              <a:gd name="connsiteY24" fmla="*/ 2566219 h 4420808"/>
              <a:gd name="connsiteX0" fmla="*/ 403534 w 11543482"/>
              <a:gd name="connsiteY0" fmla="*/ 2566219 h 4419372"/>
              <a:gd name="connsiteX1" fmla="*/ 197057 w 11543482"/>
              <a:gd name="connsiteY1" fmla="*/ 2163096 h 4419372"/>
              <a:gd name="connsiteX2" fmla="*/ 2360153 w 11543482"/>
              <a:gd name="connsiteY2" fmla="*/ 1366683 h 4419372"/>
              <a:gd name="connsiteX3" fmla="*/ 5093521 w 11543482"/>
              <a:gd name="connsiteY3" fmla="*/ 973393 h 4419372"/>
              <a:gd name="connsiteX4" fmla="*/ 6647018 w 11543482"/>
              <a:gd name="connsiteY4" fmla="*/ 0 h 4419372"/>
              <a:gd name="connsiteX5" fmla="*/ 6538863 w 11543482"/>
              <a:gd name="connsiteY5" fmla="*/ 688258 h 4419372"/>
              <a:gd name="connsiteX6" fmla="*/ 6647018 w 11543482"/>
              <a:gd name="connsiteY6" fmla="*/ 1189703 h 4419372"/>
              <a:gd name="connsiteX7" fmla="*/ 6106244 w 11543482"/>
              <a:gd name="connsiteY7" fmla="*/ 1229032 h 4419372"/>
              <a:gd name="connsiteX8" fmla="*/ 8928102 w 11543482"/>
              <a:gd name="connsiteY8" fmla="*/ 1917290 h 4419372"/>
              <a:gd name="connsiteX9" fmla="*/ 10914218 w 11543482"/>
              <a:gd name="connsiteY9" fmla="*/ 1130709 h 4419372"/>
              <a:gd name="connsiteX10" fmla="*/ 11543482 w 11543482"/>
              <a:gd name="connsiteY10" fmla="*/ 1071716 h 4419372"/>
              <a:gd name="connsiteX11" fmla="*/ 11317341 w 11543482"/>
              <a:gd name="connsiteY11" fmla="*/ 1740309 h 4419372"/>
              <a:gd name="connsiteX12" fmla="*/ 10599586 w 11543482"/>
              <a:gd name="connsiteY12" fmla="*/ 2438400 h 4419372"/>
              <a:gd name="connsiteX13" fmla="*/ 11189521 w 11543482"/>
              <a:gd name="connsiteY13" fmla="*/ 3215148 h 4419372"/>
              <a:gd name="connsiteX14" fmla="*/ 11386166 w 11543482"/>
              <a:gd name="connsiteY14" fmla="*/ 3972232 h 4419372"/>
              <a:gd name="connsiteX15" fmla="*/ 10835560 w 11543482"/>
              <a:gd name="connsiteY15" fmla="*/ 3982064 h 4419372"/>
              <a:gd name="connsiteX16" fmla="*/ 8908437 w 11543482"/>
              <a:gd name="connsiteY16" fmla="*/ 2880851 h 4419372"/>
              <a:gd name="connsiteX17" fmla="*/ 8249676 w 11543482"/>
              <a:gd name="connsiteY17" fmla="*/ 2890683 h 4419372"/>
              <a:gd name="connsiteX18" fmla="*/ 8701960 w 11543482"/>
              <a:gd name="connsiteY18" fmla="*/ 2998838 h 4419372"/>
              <a:gd name="connsiteX19" fmla="*/ 7964541 w 11543482"/>
              <a:gd name="connsiteY19" fmla="*/ 3628103 h 4419372"/>
              <a:gd name="connsiteX20" fmla="*/ 7964541 w 11543482"/>
              <a:gd name="connsiteY20" fmla="*/ 4414683 h 4419372"/>
              <a:gd name="connsiteX21" fmla="*/ 6882992 w 11543482"/>
              <a:gd name="connsiteY21" fmla="*/ 3608438 h 4419372"/>
              <a:gd name="connsiteX22" fmla="*/ 3207448 w 11543482"/>
              <a:gd name="connsiteY22" fmla="*/ 4220865 h 4419372"/>
              <a:gd name="connsiteX23" fmla="*/ 9916 w 11543482"/>
              <a:gd name="connsiteY23" fmla="*/ 2526562 h 4419372"/>
              <a:gd name="connsiteX24" fmla="*/ 403534 w 11543482"/>
              <a:gd name="connsiteY24" fmla="*/ 2566219 h 4419372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4697"/>
              <a:gd name="connsiteX1" fmla="*/ 197057 w 11543482"/>
              <a:gd name="connsiteY1" fmla="*/ 2163096 h 4414697"/>
              <a:gd name="connsiteX2" fmla="*/ 2360153 w 11543482"/>
              <a:gd name="connsiteY2" fmla="*/ 1366683 h 4414697"/>
              <a:gd name="connsiteX3" fmla="*/ 5093521 w 11543482"/>
              <a:gd name="connsiteY3" fmla="*/ 973393 h 4414697"/>
              <a:gd name="connsiteX4" fmla="*/ 6647018 w 11543482"/>
              <a:gd name="connsiteY4" fmla="*/ 0 h 4414697"/>
              <a:gd name="connsiteX5" fmla="*/ 6538863 w 11543482"/>
              <a:gd name="connsiteY5" fmla="*/ 688258 h 4414697"/>
              <a:gd name="connsiteX6" fmla="*/ 6647018 w 11543482"/>
              <a:gd name="connsiteY6" fmla="*/ 1189703 h 4414697"/>
              <a:gd name="connsiteX7" fmla="*/ 6106244 w 11543482"/>
              <a:gd name="connsiteY7" fmla="*/ 1229032 h 4414697"/>
              <a:gd name="connsiteX8" fmla="*/ 8928102 w 11543482"/>
              <a:gd name="connsiteY8" fmla="*/ 1917290 h 4414697"/>
              <a:gd name="connsiteX9" fmla="*/ 10914218 w 11543482"/>
              <a:gd name="connsiteY9" fmla="*/ 1130709 h 4414697"/>
              <a:gd name="connsiteX10" fmla="*/ 11543482 w 11543482"/>
              <a:gd name="connsiteY10" fmla="*/ 1071716 h 4414697"/>
              <a:gd name="connsiteX11" fmla="*/ 11317341 w 11543482"/>
              <a:gd name="connsiteY11" fmla="*/ 1740309 h 4414697"/>
              <a:gd name="connsiteX12" fmla="*/ 10599586 w 11543482"/>
              <a:gd name="connsiteY12" fmla="*/ 2438400 h 4414697"/>
              <a:gd name="connsiteX13" fmla="*/ 11189521 w 11543482"/>
              <a:gd name="connsiteY13" fmla="*/ 3215148 h 4414697"/>
              <a:gd name="connsiteX14" fmla="*/ 11386166 w 11543482"/>
              <a:gd name="connsiteY14" fmla="*/ 3972232 h 4414697"/>
              <a:gd name="connsiteX15" fmla="*/ 10835560 w 11543482"/>
              <a:gd name="connsiteY15" fmla="*/ 3982064 h 4414697"/>
              <a:gd name="connsiteX16" fmla="*/ 8908437 w 11543482"/>
              <a:gd name="connsiteY16" fmla="*/ 2880851 h 4414697"/>
              <a:gd name="connsiteX17" fmla="*/ 8249676 w 11543482"/>
              <a:gd name="connsiteY17" fmla="*/ 2890683 h 4414697"/>
              <a:gd name="connsiteX18" fmla="*/ 8701960 w 11543482"/>
              <a:gd name="connsiteY18" fmla="*/ 2998838 h 4414697"/>
              <a:gd name="connsiteX19" fmla="*/ 7964541 w 11543482"/>
              <a:gd name="connsiteY19" fmla="*/ 3628103 h 4414697"/>
              <a:gd name="connsiteX20" fmla="*/ 7964541 w 11543482"/>
              <a:gd name="connsiteY20" fmla="*/ 4414683 h 4414697"/>
              <a:gd name="connsiteX21" fmla="*/ 6882992 w 11543482"/>
              <a:gd name="connsiteY21" fmla="*/ 3608438 h 4414697"/>
              <a:gd name="connsiteX22" fmla="*/ 3207448 w 11543482"/>
              <a:gd name="connsiteY22" fmla="*/ 4220865 h 4414697"/>
              <a:gd name="connsiteX23" fmla="*/ 9916 w 11543482"/>
              <a:gd name="connsiteY23" fmla="*/ 2526562 h 4414697"/>
              <a:gd name="connsiteX24" fmla="*/ 403534 w 11543482"/>
              <a:gd name="connsiteY24" fmla="*/ 2566219 h 4414697"/>
              <a:gd name="connsiteX0" fmla="*/ 403534 w 11543482"/>
              <a:gd name="connsiteY0" fmla="*/ 2566219 h 4416983"/>
              <a:gd name="connsiteX1" fmla="*/ 197057 w 11543482"/>
              <a:gd name="connsiteY1" fmla="*/ 2163096 h 4416983"/>
              <a:gd name="connsiteX2" fmla="*/ 2360153 w 11543482"/>
              <a:gd name="connsiteY2" fmla="*/ 1366683 h 4416983"/>
              <a:gd name="connsiteX3" fmla="*/ 5093521 w 11543482"/>
              <a:gd name="connsiteY3" fmla="*/ 973393 h 4416983"/>
              <a:gd name="connsiteX4" fmla="*/ 6647018 w 11543482"/>
              <a:gd name="connsiteY4" fmla="*/ 0 h 4416983"/>
              <a:gd name="connsiteX5" fmla="*/ 6538863 w 11543482"/>
              <a:gd name="connsiteY5" fmla="*/ 688258 h 4416983"/>
              <a:gd name="connsiteX6" fmla="*/ 6647018 w 11543482"/>
              <a:gd name="connsiteY6" fmla="*/ 1189703 h 4416983"/>
              <a:gd name="connsiteX7" fmla="*/ 6106244 w 11543482"/>
              <a:gd name="connsiteY7" fmla="*/ 1229032 h 4416983"/>
              <a:gd name="connsiteX8" fmla="*/ 8928102 w 11543482"/>
              <a:gd name="connsiteY8" fmla="*/ 1917290 h 4416983"/>
              <a:gd name="connsiteX9" fmla="*/ 10914218 w 11543482"/>
              <a:gd name="connsiteY9" fmla="*/ 1130709 h 4416983"/>
              <a:gd name="connsiteX10" fmla="*/ 11543482 w 11543482"/>
              <a:gd name="connsiteY10" fmla="*/ 1071716 h 4416983"/>
              <a:gd name="connsiteX11" fmla="*/ 11317341 w 11543482"/>
              <a:gd name="connsiteY11" fmla="*/ 1740309 h 4416983"/>
              <a:gd name="connsiteX12" fmla="*/ 10599586 w 11543482"/>
              <a:gd name="connsiteY12" fmla="*/ 2438400 h 4416983"/>
              <a:gd name="connsiteX13" fmla="*/ 11189521 w 11543482"/>
              <a:gd name="connsiteY13" fmla="*/ 3215148 h 4416983"/>
              <a:gd name="connsiteX14" fmla="*/ 11386166 w 11543482"/>
              <a:gd name="connsiteY14" fmla="*/ 3972232 h 4416983"/>
              <a:gd name="connsiteX15" fmla="*/ 10835560 w 11543482"/>
              <a:gd name="connsiteY15" fmla="*/ 3982064 h 4416983"/>
              <a:gd name="connsiteX16" fmla="*/ 8908437 w 11543482"/>
              <a:gd name="connsiteY16" fmla="*/ 2880851 h 4416983"/>
              <a:gd name="connsiteX17" fmla="*/ 8249676 w 11543482"/>
              <a:gd name="connsiteY17" fmla="*/ 2890683 h 4416983"/>
              <a:gd name="connsiteX18" fmla="*/ 8701960 w 11543482"/>
              <a:gd name="connsiteY18" fmla="*/ 2998838 h 4416983"/>
              <a:gd name="connsiteX19" fmla="*/ 8106781 w 11543482"/>
              <a:gd name="connsiteY19" fmla="*/ 3826223 h 4416983"/>
              <a:gd name="connsiteX20" fmla="*/ 7964541 w 11543482"/>
              <a:gd name="connsiteY20" fmla="*/ 4414683 h 4416983"/>
              <a:gd name="connsiteX21" fmla="*/ 6882992 w 11543482"/>
              <a:gd name="connsiteY21" fmla="*/ 3608438 h 4416983"/>
              <a:gd name="connsiteX22" fmla="*/ 3207448 w 11543482"/>
              <a:gd name="connsiteY22" fmla="*/ 4220865 h 4416983"/>
              <a:gd name="connsiteX23" fmla="*/ 9916 w 11543482"/>
              <a:gd name="connsiteY23" fmla="*/ 2526562 h 4416983"/>
              <a:gd name="connsiteX24" fmla="*/ 403534 w 11543482"/>
              <a:gd name="connsiteY24" fmla="*/ 2566219 h 4416983"/>
              <a:gd name="connsiteX0" fmla="*/ 403534 w 11543482"/>
              <a:gd name="connsiteY0" fmla="*/ 2566219 h 4414759"/>
              <a:gd name="connsiteX1" fmla="*/ 197057 w 11543482"/>
              <a:gd name="connsiteY1" fmla="*/ 2163096 h 4414759"/>
              <a:gd name="connsiteX2" fmla="*/ 2360153 w 11543482"/>
              <a:gd name="connsiteY2" fmla="*/ 1366683 h 4414759"/>
              <a:gd name="connsiteX3" fmla="*/ 5093521 w 11543482"/>
              <a:gd name="connsiteY3" fmla="*/ 973393 h 4414759"/>
              <a:gd name="connsiteX4" fmla="*/ 6647018 w 11543482"/>
              <a:gd name="connsiteY4" fmla="*/ 0 h 4414759"/>
              <a:gd name="connsiteX5" fmla="*/ 6538863 w 11543482"/>
              <a:gd name="connsiteY5" fmla="*/ 688258 h 4414759"/>
              <a:gd name="connsiteX6" fmla="*/ 6647018 w 11543482"/>
              <a:gd name="connsiteY6" fmla="*/ 1189703 h 4414759"/>
              <a:gd name="connsiteX7" fmla="*/ 6106244 w 11543482"/>
              <a:gd name="connsiteY7" fmla="*/ 1229032 h 4414759"/>
              <a:gd name="connsiteX8" fmla="*/ 8928102 w 11543482"/>
              <a:gd name="connsiteY8" fmla="*/ 1917290 h 4414759"/>
              <a:gd name="connsiteX9" fmla="*/ 10914218 w 11543482"/>
              <a:gd name="connsiteY9" fmla="*/ 1130709 h 4414759"/>
              <a:gd name="connsiteX10" fmla="*/ 11543482 w 11543482"/>
              <a:gd name="connsiteY10" fmla="*/ 1071716 h 4414759"/>
              <a:gd name="connsiteX11" fmla="*/ 11317341 w 11543482"/>
              <a:gd name="connsiteY11" fmla="*/ 1740309 h 4414759"/>
              <a:gd name="connsiteX12" fmla="*/ 10599586 w 11543482"/>
              <a:gd name="connsiteY12" fmla="*/ 2438400 h 4414759"/>
              <a:gd name="connsiteX13" fmla="*/ 11189521 w 11543482"/>
              <a:gd name="connsiteY13" fmla="*/ 3215148 h 4414759"/>
              <a:gd name="connsiteX14" fmla="*/ 11386166 w 11543482"/>
              <a:gd name="connsiteY14" fmla="*/ 3972232 h 4414759"/>
              <a:gd name="connsiteX15" fmla="*/ 10835560 w 11543482"/>
              <a:gd name="connsiteY15" fmla="*/ 3982064 h 4414759"/>
              <a:gd name="connsiteX16" fmla="*/ 8908437 w 11543482"/>
              <a:gd name="connsiteY16" fmla="*/ 2880851 h 4414759"/>
              <a:gd name="connsiteX17" fmla="*/ 8249676 w 11543482"/>
              <a:gd name="connsiteY17" fmla="*/ 2890683 h 4414759"/>
              <a:gd name="connsiteX18" fmla="*/ 8701960 w 11543482"/>
              <a:gd name="connsiteY18" fmla="*/ 2998838 h 4414759"/>
              <a:gd name="connsiteX19" fmla="*/ 7979781 w 11543482"/>
              <a:gd name="connsiteY19" fmla="*/ 3653503 h 4414759"/>
              <a:gd name="connsiteX20" fmla="*/ 7964541 w 11543482"/>
              <a:gd name="connsiteY20" fmla="*/ 4414683 h 4414759"/>
              <a:gd name="connsiteX21" fmla="*/ 6882992 w 11543482"/>
              <a:gd name="connsiteY21" fmla="*/ 3608438 h 4414759"/>
              <a:gd name="connsiteX22" fmla="*/ 3207448 w 11543482"/>
              <a:gd name="connsiteY22" fmla="*/ 4220865 h 4414759"/>
              <a:gd name="connsiteX23" fmla="*/ 9916 w 11543482"/>
              <a:gd name="connsiteY23" fmla="*/ 2526562 h 4414759"/>
              <a:gd name="connsiteX24" fmla="*/ 403534 w 11543482"/>
              <a:gd name="connsiteY24" fmla="*/ 2566219 h 4414759"/>
              <a:gd name="connsiteX0" fmla="*/ 403534 w 11543482"/>
              <a:gd name="connsiteY0" fmla="*/ 2566219 h 4414764"/>
              <a:gd name="connsiteX1" fmla="*/ 197057 w 11543482"/>
              <a:gd name="connsiteY1" fmla="*/ 2163096 h 4414764"/>
              <a:gd name="connsiteX2" fmla="*/ 2360153 w 11543482"/>
              <a:gd name="connsiteY2" fmla="*/ 1366683 h 4414764"/>
              <a:gd name="connsiteX3" fmla="*/ 5093521 w 11543482"/>
              <a:gd name="connsiteY3" fmla="*/ 973393 h 4414764"/>
              <a:gd name="connsiteX4" fmla="*/ 6647018 w 11543482"/>
              <a:gd name="connsiteY4" fmla="*/ 0 h 4414764"/>
              <a:gd name="connsiteX5" fmla="*/ 6538863 w 11543482"/>
              <a:gd name="connsiteY5" fmla="*/ 688258 h 4414764"/>
              <a:gd name="connsiteX6" fmla="*/ 6647018 w 11543482"/>
              <a:gd name="connsiteY6" fmla="*/ 1189703 h 4414764"/>
              <a:gd name="connsiteX7" fmla="*/ 6106244 w 11543482"/>
              <a:gd name="connsiteY7" fmla="*/ 1229032 h 4414764"/>
              <a:gd name="connsiteX8" fmla="*/ 8928102 w 11543482"/>
              <a:gd name="connsiteY8" fmla="*/ 1917290 h 4414764"/>
              <a:gd name="connsiteX9" fmla="*/ 10914218 w 11543482"/>
              <a:gd name="connsiteY9" fmla="*/ 1130709 h 4414764"/>
              <a:gd name="connsiteX10" fmla="*/ 11543482 w 11543482"/>
              <a:gd name="connsiteY10" fmla="*/ 1071716 h 4414764"/>
              <a:gd name="connsiteX11" fmla="*/ 11317341 w 11543482"/>
              <a:gd name="connsiteY11" fmla="*/ 1740309 h 4414764"/>
              <a:gd name="connsiteX12" fmla="*/ 10599586 w 11543482"/>
              <a:gd name="connsiteY12" fmla="*/ 2438400 h 4414764"/>
              <a:gd name="connsiteX13" fmla="*/ 11189521 w 11543482"/>
              <a:gd name="connsiteY13" fmla="*/ 3215148 h 4414764"/>
              <a:gd name="connsiteX14" fmla="*/ 11386166 w 11543482"/>
              <a:gd name="connsiteY14" fmla="*/ 3972232 h 4414764"/>
              <a:gd name="connsiteX15" fmla="*/ 10835560 w 11543482"/>
              <a:gd name="connsiteY15" fmla="*/ 3982064 h 4414764"/>
              <a:gd name="connsiteX16" fmla="*/ 8908437 w 11543482"/>
              <a:gd name="connsiteY16" fmla="*/ 2880851 h 4414764"/>
              <a:gd name="connsiteX17" fmla="*/ 8249676 w 11543482"/>
              <a:gd name="connsiteY17" fmla="*/ 2890683 h 4414764"/>
              <a:gd name="connsiteX18" fmla="*/ 8701960 w 11543482"/>
              <a:gd name="connsiteY18" fmla="*/ 2998838 h 4414764"/>
              <a:gd name="connsiteX19" fmla="*/ 7979781 w 11543482"/>
              <a:gd name="connsiteY19" fmla="*/ 3653503 h 4414764"/>
              <a:gd name="connsiteX20" fmla="*/ 7964541 w 11543482"/>
              <a:gd name="connsiteY20" fmla="*/ 4414683 h 4414764"/>
              <a:gd name="connsiteX21" fmla="*/ 6882992 w 11543482"/>
              <a:gd name="connsiteY21" fmla="*/ 3608438 h 4414764"/>
              <a:gd name="connsiteX22" fmla="*/ 3207448 w 11543482"/>
              <a:gd name="connsiteY22" fmla="*/ 4220865 h 4414764"/>
              <a:gd name="connsiteX23" fmla="*/ 9916 w 11543482"/>
              <a:gd name="connsiteY23" fmla="*/ 2526562 h 4414764"/>
              <a:gd name="connsiteX24" fmla="*/ 403534 w 11543482"/>
              <a:gd name="connsiteY24" fmla="*/ 2566219 h 4414764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61"/>
              <a:gd name="connsiteX1" fmla="*/ 197057 w 11543482"/>
              <a:gd name="connsiteY1" fmla="*/ 2163096 h 4414761"/>
              <a:gd name="connsiteX2" fmla="*/ 2360153 w 11543482"/>
              <a:gd name="connsiteY2" fmla="*/ 1366683 h 4414761"/>
              <a:gd name="connsiteX3" fmla="*/ 5093521 w 11543482"/>
              <a:gd name="connsiteY3" fmla="*/ 973393 h 4414761"/>
              <a:gd name="connsiteX4" fmla="*/ 6647018 w 11543482"/>
              <a:gd name="connsiteY4" fmla="*/ 0 h 4414761"/>
              <a:gd name="connsiteX5" fmla="*/ 6538863 w 11543482"/>
              <a:gd name="connsiteY5" fmla="*/ 688258 h 4414761"/>
              <a:gd name="connsiteX6" fmla="*/ 6647018 w 11543482"/>
              <a:gd name="connsiteY6" fmla="*/ 1189703 h 4414761"/>
              <a:gd name="connsiteX7" fmla="*/ 6106244 w 11543482"/>
              <a:gd name="connsiteY7" fmla="*/ 1229032 h 4414761"/>
              <a:gd name="connsiteX8" fmla="*/ 8928102 w 11543482"/>
              <a:gd name="connsiteY8" fmla="*/ 1917290 h 4414761"/>
              <a:gd name="connsiteX9" fmla="*/ 10914218 w 11543482"/>
              <a:gd name="connsiteY9" fmla="*/ 1130709 h 4414761"/>
              <a:gd name="connsiteX10" fmla="*/ 11543482 w 11543482"/>
              <a:gd name="connsiteY10" fmla="*/ 1071716 h 4414761"/>
              <a:gd name="connsiteX11" fmla="*/ 11317341 w 11543482"/>
              <a:gd name="connsiteY11" fmla="*/ 1740309 h 4414761"/>
              <a:gd name="connsiteX12" fmla="*/ 10599586 w 11543482"/>
              <a:gd name="connsiteY12" fmla="*/ 2438400 h 4414761"/>
              <a:gd name="connsiteX13" fmla="*/ 11189521 w 11543482"/>
              <a:gd name="connsiteY13" fmla="*/ 3215148 h 4414761"/>
              <a:gd name="connsiteX14" fmla="*/ 11386166 w 11543482"/>
              <a:gd name="connsiteY14" fmla="*/ 3972232 h 4414761"/>
              <a:gd name="connsiteX15" fmla="*/ 10835560 w 11543482"/>
              <a:gd name="connsiteY15" fmla="*/ 3982064 h 4414761"/>
              <a:gd name="connsiteX16" fmla="*/ 8908437 w 11543482"/>
              <a:gd name="connsiteY16" fmla="*/ 2880851 h 4414761"/>
              <a:gd name="connsiteX17" fmla="*/ 8249676 w 11543482"/>
              <a:gd name="connsiteY17" fmla="*/ 2890683 h 4414761"/>
              <a:gd name="connsiteX18" fmla="*/ 8701960 w 11543482"/>
              <a:gd name="connsiteY18" fmla="*/ 2998838 h 4414761"/>
              <a:gd name="connsiteX19" fmla="*/ 7979781 w 11543482"/>
              <a:gd name="connsiteY19" fmla="*/ 3653503 h 4414761"/>
              <a:gd name="connsiteX20" fmla="*/ 7964541 w 11543482"/>
              <a:gd name="connsiteY20" fmla="*/ 4414683 h 4414761"/>
              <a:gd name="connsiteX21" fmla="*/ 6882992 w 11543482"/>
              <a:gd name="connsiteY21" fmla="*/ 3608438 h 4414761"/>
              <a:gd name="connsiteX22" fmla="*/ 3207448 w 11543482"/>
              <a:gd name="connsiteY22" fmla="*/ 4220865 h 4414761"/>
              <a:gd name="connsiteX23" fmla="*/ 9916 w 11543482"/>
              <a:gd name="connsiteY23" fmla="*/ 2526562 h 4414761"/>
              <a:gd name="connsiteX24" fmla="*/ 403534 w 11543482"/>
              <a:gd name="connsiteY24" fmla="*/ 2566219 h 4414761"/>
              <a:gd name="connsiteX0" fmla="*/ 403534 w 11543482"/>
              <a:gd name="connsiteY0" fmla="*/ 2566219 h 4414743"/>
              <a:gd name="connsiteX1" fmla="*/ 197057 w 11543482"/>
              <a:gd name="connsiteY1" fmla="*/ 2163096 h 4414743"/>
              <a:gd name="connsiteX2" fmla="*/ 2360153 w 11543482"/>
              <a:gd name="connsiteY2" fmla="*/ 1366683 h 4414743"/>
              <a:gd name="connsiteX3" fmla="*/ 5093521 w 11543482"/>
              <a:gd name="connsiteY3" fmla="*/ 973393 h 4414743"/>
              <a:gd name="connsiteX4" fmla="*/ 6647018 w 11543482"/>
              <a:gd name="connsiteY4" fmla="*/ 0 h 4414743"/>
              <a:gd name="connsiteX5" fmla="*/ 6538863 w 11543482"/>
              <a:gd name="connsiteY5" fmla="*/ 688258 h 4414743"/>
              <a:gd name="connsiteX6" fmla="*/ 6647018 w 11543482"/>
              <a:gd name="connsiteY6" fmla="*/ 1189703 h 4414743"/>
              <a:gd name="connsiteX7" fmla="*/ 6106244 w 11543482"/>
              <a:gd name="connsiteY7" fmla="*/ 1229032 h 4414743"/>
              <a:gd name="connsiteX8" fmla="*/ 8928102 w 11543482"/>
              <a:gd name="connsiteY8" fmla="*/ 1917290 h 4414743"/>
              <a:gd name="connsiteX9" fmla="*/ 10914218 w 11543482"/>
              <a:gd name="connsiteY9" fmla="*/ 1130709 h 4414743"/>
              <a:gd name="connsiteX10" fmla="*/ 11543482 w 11543482"/>
              <a:gd name="connsiteY10" fmla="*/ 1071716 h 4414743"/>
              <a:gd name="connsiteX11" fmla="*/ 11317341 w 11543482"/>
              <a:gd name="connsiteY11" fmla="*/ 1740309 h 4414743"/>
              <a:gd name="connsiteX12" fmla="*/ 10599586 w 11543482"/>
              <a:gd name="connsiteY12" fmla="*/ 2438400 h 4414743"/>
              <a:gd name="connsiteX13" fmla="*/ 11189521 w 11543482"/>
              <a:gd name="connsiteY13" fmla="*/ 3215148 h 4414743"/>
              <a:gd name="connsiteX14" fmla="*/ 11386166 w 11543482"/>
              <a:gd name="connsiteY14" fmla="*/ 3972232 h 4414743"/>
              <a:gd name="connsiteX15" fmla="*/ 10835560 w 11543482"/>
              <a:gd name="connsiteY15" fmla="*/ 3982064 h 4414743"/>
              <a:gd name="connsiteX16" fmla="*/ 8908437 w 11543482"/>
              <a:gd name="connsiteY16" fmla="*/ 2880851 h 4414743"/>
              <a:gd name="connsiteX17" fmla="*/ 8249676 w 11543482"/>
              <a:gd name="connsiteY17" fmla="*/ 2890683 h 4414743"/>
              <a:gd name="connsiteX18" fmla="*/ 8940720 w 11543482"/>
              <a:gd name="connsiteY18" fmla="*/ 3948798 h 4414743"/>
              <a:gd name="connsiteX19" fmla="*/ 7979781 w 11543482"/>
              <a:gd name="connsiteY19" fmla="*/ 3653503 h 4414743"/>
              <a:gd name="connsiteX20" fmla="*/ 7964541 w 11543482"/>
              <a:gd name="connsiteY20" fmla="*/ 4414683 h 4414743"/>
              <a:gd name="connsiteX21" fmla="*/ 6882992 w 11543482"/>
              <a:gd name="connsiteY21" fmla="*/ 3608438 h 4414743"/>
              <a:gd name="connsiteX22" fmla="*/ 3207448 w 11543482"/>
              <a:gd name="connsiteY22" fmla="*/ 4220865 h 4414743"/>
              <a:gd name="connsiteX23" fmla="*/ 9916 w 11543482"/>
              <a:gd name="connsiteY23" fmla="*/ 2526562 h 4414743"/>
              <a:gd name="connsiteX24" fmla="*/ 403534 w 11543482"/>
              <a:gd name="connsiteY24" fmla="*/ 2566219 h 441474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10835560 w 11543482"/>
              <a:gd name="connsiteY15" fmla="*/ 3982064 h 4414763"/>
              <a:gd name="connsiteX16" fmla="*/ 8908437 w 11543482"/>
              <a:gd name="connsiteY16" fmla="*/ 2880851 h 4414763"/>
              <a:gd name="connsiteX17" fmla="*/ 8249676 w 11543482"/>
              <a:gd name="connsiteY17" fmla="*/ 2890683 h 4414763"/>
              <a:gd name="connsiteX18" fmla="*/ 8696880 w 11543482"/>
              <a:gd name="connsiteY18" fmla="*/ 2937878 h 4414763"/>
              <a:gd name="connsiteX19" fmla="*/ 7979781 w 11543482"/>
              <a:gd name="connsiteY19" fmla="*/ 3653503 h 4414763"/>
              <a:gd name="connsiteX20" fmla="*/ 7964541 w 11543482"/>
              <a:gd name="connsiteY20" fmla="*/ 4414683 h 4414763"/>
              <a:gd name="connsiteX21" fmla="*/ 6882992 w 11543482"/>
              <a:gd name="connsiteY21" fmla="*/ 3608438 h 4414763"/>
              <a:gd name="connsiteX22" fmla="*/ 3207448 w 11543482"/>
              <a:gd name="connsiteY22" fmla="*/ 4220865 h 4414763"/>
              <a:gd name="connsiteX23" fmla="*/ 9916 w 11543482"/>
              <a:gd name="connsiteY23" fmla="*/ 2526562 h 4414763"/>
              <a:gd name="connsiteX24" fmla="*/ 403534 w 11543482"/>
              <a:gd name="connsiteY24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189521 w 11543482"/>
              <a:gd name="connsiteY13" fmla="*/ 3215148 h 4414763"/>
              <a:gd name="connsiteX14" fmla="*/ 11386166 w 11543482"/>
              <a:gd name="connsiteY14" fmla="*/ 3972232 h 4414763"/>
              <a:gd name="connsiteX15" fmla="*/ 8908437 w 11543482"/>
              <a:gd name="connsiteY15" fmla="*/ 2880851 h 4414763"/>
              <a:gd name="connsiteX16" fmla="*/ 8249676 w 11543482"/>
              <a:gd name="connsiteY16" fmla="*/ 2890683 h 4414763"/>
              <a:gd name="connsiteX17" fmla="*/ 8696880 w 11543482"/>
              <a:gd name="connsiteY17" fmla="*/ 2937878 h 4414763"/>
              <a:gd name="connsiteX18" fmla="*/ 7979781 w 11543482"/>
              <a:gd name="connsiteY18" fmla="*/ 3653503 h 4414763"/>
              <a:gd name="connsiteX19" fmla="*/ 7964541 w 11543482"/>
              <a:gd name="connsiteY19" fmla="*/ 4414683 h 4414763"/>
              <a:gd name="connsiteX20" fmla="*/ 6882992 w 11543482"/>
              <a:gd name="connsiteY20" fmla="*/ 3608438 h 4414763"/>
              <a:gd name="connsiteX21" fmla="*/ 3207448 w 11543482"/>
              <a:gd name="connsiteY21" fmla="*/ 4220865 h 4414763"/>
              <a:gd name="connsiteX22" fmla="*/ 9916 w 11543482"/>
              <a:gd name="connsiteY22" fmla="*/ 2526562 h 4414763"/>
              <a:gd name="connsiteX23" fmla="*/ 403534 w 11543482"/>
              <a:gd name="connsiteY23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599586 w 11543482"/>
              <a:gd name="connsiteY12" fmla="*/ 243840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975506 w 11543482"/>
              <a:gd name="connsiteY12" fmla="*/ 255016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317341 w 11543482"/>
              <a:gd name="connsiteY11" fmla="*/ 174030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43482"/>
              <a:gd name="connsiteY0" fmla="*/ 2566219 h 4414763"/>
              <a:gd name="connsiteX1" fmla="*/ 197057 w 11543482"/>
              <a:gd name="connsiteY1" fmla="*/ 2163096 h 4414763"/>
              <a:gd name="connsiteX2" fmla="*/ 2360153 w 11543482"/>
              <a:gd name="connsiteY2" fmla="*/ 1366683 h 4414763"/>
              <a:gd name="connsiteX3" fmla="*/ 5093521 w 11543482"/>
              <a:gd name="connsiteY3" fmla="*/ 973393 h 4414763"/>
              <a:gd name="connsiteX4" fmla="*/ 6647018 w 11543482"/>
              <a:gd name="connsiteY4" fmla="*/ 0 h 4414763"/>
              <a:gd name="connsiteX5" fmla="*/ 6538863 w 11543482"/>
              <a:gd name="connsiteY5" fmla="*/ 688258 h 4414763"/>
              <a:gd name="connsiteX6" fmla="*/ 6647018 w 11543482"/>
              <a:gd name="connsiteY6" fmla="*/ 1189703 h 4414763"/>
              <a:gd name="connsiteX7" fmla="*/ 6106244 w 11543482"/>
              <a:gd name="connsiteY7" fmla="*/ 1229032 h 4414763"/>
              <a:gd name="connsiteX8" fmla="*/ 8928102 w 11543482"/>
              <a:gd name="connsiteY8" fmla="*/ 1917290 h 4414763"/>
              <a:gd name="connsiteX9" fmla="*/ 10914218 w 11543482"/>
              <a:gd name="connsiteY9" fmla="*/ 1130709 h 4414763"/>
              <a:gd name="connsiteX10" fmla="*/ 11543482 w 11543482"/>
              <a:gd name="connsiteY10" fmla="*/ 1071716 h 4414763"/>
              <a:gd name="connsiteX11" fmla="*/ 11256381 w 11543482"/>
              <a:gd name="connsiteY11" fmla="*/ 1684429 h 4414763"/>
              <a:gd name="connsiteX12" fmla="*/ 10619906 w 11543482"/>
              <a:gd name="connsiteY12" fmla="*/ 2519680 h 4414763"/>
              <a:gd name="connsiteX13" fmla="*/ 11386166 w 11543482"/>
              <a:gd name="connsiteY13" fmla="*/ 3972232 h 4414763"/>
              <a:gd name="connsiteX14" fmla="*/ 8908437 w 11543482"/>
              <a:gd name="connsiteY14" fmla="*/ 2880851 h 4414763"/>
              <a:gd name="connsiteX15" fmla="*/ 8249676 w 11543482"/>
              <a:gd name="connsiteY15" fmla="*/ 2890683 h 4414763"/>
              <a:gd name="connsiteX16" fmla="*/ 8696880 w 11543482"/>
              <a:gd name="connsiteY16" fmla="*/ 2937878 h 4414763"/>
              <a:gd name="connsiteX17" fmla="*/ 7979781 w 11543482"/>
              <a:gd name="connsiteY17" fmla="*/ 3653503 h 4414763"/>
              <a:gd name="connsiteX18" fmla="*/ 7964541 w 11543482"/>
              <a:gd name="connsiteY18" fmla="*/ 4414683 h 4414763"/>
              <a:gd name="connsiteX19" fmla="*/ 6882992 w 11543482"/>
              <a:gd name="connsiteY19" fmla="*/ 3608438 h 4414763"/>
              <a:gd name="connsiteX20" fmla="*/ 3207448 w 11543482"/>
              <a:gd name="connsiteY20" fmla="*/ 4220865 h 4414763"/>
              <a:gd name="connsiteX21" fmla="*/ 9916 w 11543482"/>
              <a:gd name="connsiteY21" fmla="*/ 2526562 h 4414763"/>
              <a:gd name="connsiteX22" fmla="*/ 403534 w 1154348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3539"/>
              <a:gd name="connsiteY0" fmla="*/ 2566219 h 4414763"/>
              <a:gd name="connsiteX1" fmla="*/ 197057 w 11553539"/>
              <a:gd name="connsiteY1" fmla="*/ 2163096 h 4414763"/>
              <a:gd name="connsiteX2" fmla="*/ 2360153 w 11553539"/>
              <a:gd name="connsiteY2" fmla="*/ 1366683 h 4414763"/>
              <a:gd name="connsiteX3" fmla="*/ 5093521 w 11553539"/>
              <a:gd name="connsiteY3" fmla="*/ 973393 h 4414763"/>
              <a:gd name="connsiteX4" fmla="*/ 6647018 w 11553539"/>
              <a:gd name="connsiteY4" fmla="*/ 0 h 4414763"/>
              <a:gd name="connsiteX5" fmla="*/ 6538863 w 11553539"/>
              <a:gd name="connsiteY5" fmla="*/ 688258 h 4414763"/>
              <a:gd name="connsiteX6" fmla="*/ 6647018 w 11553539"/>
              <a:gd name="connsiteY6" fmla="*/ 1189703 h 4414763"/>
              <a:gd name="connsiteX7" fmla="*/ 6106244 w 11553539"/>
              <a:gd name="connsiteY7" fmla="*/ 1229032 h 4414763"/>
              <a:gd name="connsiteX8" fmla="*/ 8928102 w 11553539"/>
              <a:gd name="connsiteY8" fmla="*/ 1917290 h 4414763"/>
              <a:gd name="connsiteX9" fmla="*/ 10914218 w 11553539"/>
              <a:gd name="connsiteY9" fmla="*/ 1130709 h 4414763"/>
              <a:gd name="connsiteX10" fmla="*/ 11543482 w 11553539"/>
              <a:gd name="connsiteY10" fmla="*/ 1071716 h 4414763"/>
              <a:gd name="connsiteX11" fmla="*/ 11256381 w 11553539"/>
              <a:gd name="connsiteY11" fmla="*/ 1684429 h 4414763"/>
              <a:gd name="connsiteX12" fmla="*/ 10619906 w 11553539"/>
              <a:gd name="connsiteY12" fmla="*/ 2519680 h 4414763"/>
              <a:gd name="connsiteX13" fmla="*/ 11386166 w 11553539"/>
              <a:gd name="connsiteY13" fmla="*/ 3972232 h 4414763"/>
              <a:gd name="connsiteX14" fmla="*/ 8908437 w 11553539"/>
              <a:gd name="connsiteY14" fmla="*/ 2880851 h 4414763"/>
              <a:gd name="connsiteX15" fmla="*/ 8249676 w 11553539"/>
              <a:gd name="connsiteY15" fmla="*/ 2890683 h 4414763"/>
              <a:gd name="connsiteX16" fmla="*/ 8696880 w 11553539"/>
              <a:gd name="connsiteY16" fmla="*/ 2937878 h 4414763"/>
              <a:gd name="connsiteX17" fmla="*/ 7979781 w 11553539"/>
              <a:gd name="connsiteY17" fmla="*/ 3653503 h 4414763"/>
              <a:gd name="connsiteX18" fmla="*/ 7964541 w 11553539"/>
              <a:gd name="connsiteY18" fmla="*/ 4414683 h 4414763"/>
              <a:gd name="connsiteX19" fmla="*/ 6882992 w 11553539"/>
              <a:gd name="connsiteY19" fmla="*/ 3608438 h 4414763"/>
              <a:gd name="connsiteX20" fmla="*/ 3207448 w 11553539"/>
              <a:gd name="connsiteY20" fmla="*/ 4220865 h 4414763"/>
              <a:gd name="connsiteX21" fmla="*/ 9916 w 11553539"/>
              <a:gd name="connsiteY21" fmla="*/ 2526562 h 4414763"/>
              <a:gd name="connsiteX22" fmla="*/ 403534 w 11553539"/>
              <a:gd name="connsiteY22" fmla="*/ 2566219 h 4414763"/>
              <a:gd name="connsiteX0" fmla="*/ 403534 w 11554231"/>
              <a:gd name="connsiteY0" fmla="*/ 2566219 h 4414763"/>
              <a:gd name="connsiteX1" fmla="*/ 197057 w 11554231"/>
              <a:gd name="connsiteY1" fmla="*/ 2163096 h 4414763"/>
              <a:gd name="connsiteX2" fmla="*/ 2360153 w 11554231"/>
              <a:gd name="connsiteY2" fmla="*/ 1366683 h 4414763"/>
              <a:gd name="connsiteX3" fmla="*/ 5093521 w 11554231"/>
              <a:gd name="connsiteY3" fmla="*/ 973393 h 4414763"/>
              <a:gd name="connsiteX4" fmla="*/ 6647018 w 11554231"/>
              <a:gd name="connsiteY4" fmla="*/ 0 h 4414763"/>
              <a:gd name="connsiteX5" fmla="*/ 6538863 w 11554231"/>
              <a:gd name="connsiteY5" fmla="*/ 688258 h 4414763"/>
              <a:gd name="connsiteX6" fmla="*/ 6647018 w 11554231"/>
              <a:gd name="connsiteY6" fmla="*/ 1189703 h 4414763"/>
              <a:gd name="connsiteX7" fmla="*/ 6106244 w 11554231"/>
              <a:gd name="connsiteY7" fmla="*/ 1229032 h 4414763"/>
              <a:gd name="connsiteX8" fmla="*/ 8928102 w 11554231"/>
              <a:gd name="connsiteY8" fmla="*/ 1917290 h 4414763"/>
              <a:gd name="connsiteX9" fmla="*/ 10914218 w 11554231"/>
              <a:gd name="connsiteY9" fmla="*/ 1130709 h 4414763"/>
              <a:gd name="connsiteX10" fmla="*/ 11543482 w 11554231"/>
              <a:gd name="connsiteY10" fmla="*/ 1071716 h 4414763"/>
              <a:gd name="connsiteX11" fmla="*/ 11256381 w 11554231"/>
              <a:gd name="connsiteY11" fmla="*/ 1684429 h 4414763"/>
              <a:gd name="connsiteX12" fmla="*/ 10619906 w 11554231"/>
              <a:gd name="connsiteY12" fmla="*/ 2519680 h 4414763"/>
              <a:gd name="connsiteX13" fmla="*/ 11386166 w 11554231"/>
              <a:gd name="connsiteY13" fmla="*/ 3972232 h 4414763"/>
              <a:gd name="connsiteX14" fmla="*/ 8908437 w 11554231"/>
              <a:gd name="connsiteY14" fmla="*/ 2880851 h 4414763"/>
              <a:gd name="connsiteX15" fmla="*/ 8249676 w 11554231"/>
              <a:gd name="connsiteY15" fmla="*/ 2890683 h 4414763"/>
              <a:gd name="connsiteX16" fmla="*/ 8696880 w 11554231"/>
              <a:gd name="connsiteY16" fmla="*/ 2937878 h 4414763"/>
              <a:gd name="connsiteX17" fmla="*/ 7979781 w 11554231"/>
              <a:gd name="connsiteY17" fmla="*/ 3653503 h 4414763"/>
              <a:gd name="connsiteX18" fmla="*/ 7964541 w 11554231"/>
              <a:gd name="connsiteY18" fmla="*/ 4414683 h 4414763"/>
              <a:gd name="connsiteX19" fmla="*/ 6882992 w 11554231"/>
              <a:gd name="connsiteY19" fmla="*/ 3608438 h 4414763"/>
              <a:gd name="connsiteX20" fmla="*/ 3207448 w 11554231"/>
              <a:gd name="connsiteY20" fmla="*/ 4220865 h 4414763"/>
              <a:gd name="connsiteX21" fmla="*/ 9916 w 11554231"/>
              <a:gd name="connsiteY21" fmla="*/ 2526562 h 4414763"/>
              <a:gd name="connsiteX22" fmla="*/ 403534 w 11554231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8928102 w 11553832"/>
              <a:gd name="connsiteY8" fmla="*/ 19172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106244 w 11553832"/>
              <a:gd name="connsiteY7" fmla="*/ 12290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647018 w 11553832"/>
              <a:gd name="connsiteY6" fmla="*/ 11897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38863 w 11553832"/>
              <a:gd name="connsiteY5" fmla="*/ 68825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66219 h 4414763"/>
              <a:gd name="connsiteX1" fmla="*/ 197057 w 11553832"/>
              <a:gd name="connsiteY1" fmla="*/ 2163096 h 4414763"/>
              <a:gd name="connsiteX2" fmla="*/ 2360153 w 11553832"/>
              <a:gd name="connsiteY2" fmla="*/ 1366683 h 4414763"/>
              <a:gd name="connsiteX3" fmla="*/ 5093521 w 11553832"/>
              <a:gd name="connsiteY3" fmla="*/ 973393 h 4414763"/>
              <a:gd name="connsiteX4" fmla="*/ 6647018 w 11553832"/>
              <a:gd name="connsiteY4" fmla="*/ 0 h 4414763"/>
              <a:gd name="connsiteX5" fmla="*/ 6569343 w 11553832"/>
              <a:gd name="connsiteY5" fmla="*/ 594278 h 4414763"/>
              <a:gd name="connsiteX6" fmla="*/ 6700358 w 11553832"/>
              <a:gd name="connsiteY6" fmla="*/ 1202403 h 4414763"/>
              <a:gd name="connsiteX7" fmla="*/ 6085924 w 11553832"/>
              <a:gd name="connsiteY7" fmla="*/ 1254432 h 4414763"/>
              <a:gd name="connsiteX8" fmla="*/ 9014462 w 11553832"/>
              <a:gd name="connsiteY8" fmla="*/ 1891890 h 4414763"/>
              <a:gd name="connsiteX9" fmla="*/ 10914218 w 11553832"/>
              <a:gd name="connsiteY9" fmla="*/ 1130709 h 4414763"/>
              <a:gd name="connsiteX10" fmla="*/ 11543482 w 11553832"/>
              <a:gd name="connsiteY10" fmla="*/ 1071716 h 4414763"/>
              <a:gd name="connsiteX11" fmla="*/ 11256381 w 11553832"/>
              <a:gd name="connsiteY11" fmla="*/ 1684429 h 4414763"/>
              <a:gd name="connsiteX12" fmla="*/ 10619906 w 11553832"/>
              <a:gd name="connsiteY12" fmla="*/ 2519680 h 4414763"/>
              <a:gd name="connsiteX13" fmla="*/ 11386166 w 11553832"/>
              <a:gd name="connsiteY13" fmla="*/ 3972232 h 4414763"/>
              <a:gd name="connsiteX14" fmla="*/ 8908437 w 11553832"/>
              <a:gd name="connsiteY14" fmla="*/ 2880851 h 4414763"/>
              <a:gd name="connsiteX15" fmla="*/ 8249676 w 11553832"/>
              <a:gd name="connsiteY15" fmla="*/ 2890683 h 4414763"/>
              <a:gd name="connsiteX16" fmla="*/ 8696880 w 11553832"/>
              <a:gd name="connsiteY16" fmla="*/ 2937878 h 4414763"/>
              <a:gd name="connsiteX17" fmla="*/ 7979781 w 11553832"/>
              <a:gd name="connsiteY17" fmla="*/ 3653503 h 4414763"/>
              <a:gd name="connsiteX18" fmla="*/ 7964541 w 11553832"/>
              <a:gd name="connsiteY18" fmla="*/ 4414683 h 4414763"/>
              <a:gd name="connsiteX19" fmla="*/ 6882992 w 11553832"/>
              <a:gd name="connsiteY19" fmla="*/ 3608438 h 4414763"/>
              <a:gd name="connsiteX20" fmla="*/ 3207448 w 11553832"/>
              <a:gd name="connsiteY20" fmla="*/ 4220865 h 4414763"/>
              <a:gd name="connsiteX21" fmla="*/ 9916 w 11553832"/>
              <a:gd name="connsiteY21" fmla="*/ 2526562 h 4414763"/>
              <a:gd name="connsiteX22" fmla="*/ 403534 w 11553832"/>
              <a:gd name="connsiteY22" fmla="*/ 2566219 h 4414763"/>
              <a:gd name="connsiteX0" fmla="*/ 403534 w 11553832"/>
              <a:gd name="connsiteY0" fmla="*/ 2572161 h 4420705"/>
              <a:gd name="connsiteX1" fmla="*/ 197057 w 11553832"/>
              <a:gd name="connsiteY1" fmla="*/ 2169038 h 4420705"/>
              <a:gd name="connsiteX2" fmla="*/ 2360153 w 11553832"/>
              <a:gd name="connsiteY2" fmla="*/ 1372625 h 4420705"/>
              <a:gd name="connsiteX3" fmla="*/ 5093521 w 11553832"/>
              <a:gd name="connsiteY3" fmla="*/ 979335 h 4420705"/>
              <a:gd name="connsiteX4" fmla="*/ 6647018 w 11553832"/>
              <a:gd name="connsiteY4" fmla="*/ 5942 h 4420705"/>
              <a:gd name="connsiteX5" fmla="*/ 6569343 w 11553832"/>
              <a:gd name="connsiteY5" fmla="*/ 600220 h 4420705"/>
              <a:gd name="connsiteX6" fmla="*/ 6700358 w 11553832"/>
              <a:gd name="connsiteY6" fmla="*/ 1208345 h 4420705"/>
              <a:gd name="connsiteX7" fmla="*/ 6085924 w 11553832"/>
              <a:gd name="connsiteY7" fmla="*/ 1260374 h 4420705"/>
              <a:gd name="connsiteX8" fmla="*/ 9014462 w 11553832"/>
              <a:gd name="connsiteY8" fmla="*/ 1897832 h 4420705"/>
              <a:gd name="connsiteX9" fmla="*/ 10914218 w 11553832"/>
              <a:gd name="connsiteY9" fmla="*/ 1136651 h 4420705"/>
              <a:gd name="connsiteX10" fmla="*/ 11543482 w 11553832"/>
              <a:gd name="connsiteY10" fmla="*/ 1077658 h 4420705"/>
              <a:gd name="connsiteX11" fmla="*/ 11256381 w 11553832"/>
              <a:gd name="connsiteY11" fmla="*/ 1690371 h 4420705"/>
              <a:gd name="connsiteX12" fmla="*/ 10619906 w 11553832"/>
              <a:gd name="connsiteY12" fmla="*/ 2525622 h 4420705"/>
              <a:gd name="connsiteX13" fmla="*/ 11386166 w 11553832"/>
              <a:gd name="connsiteY13" fmla="*/ 3978174 h 4420705"/>
              <a:gd name="connsiteX14" fmla="*/ 8908437 w 11553832"/>
              <a:gd name="connsiteY14" fmla="*/ 2886793 h 4420705"/>
              <a:gd name="connsiteX15" fmla="*/ 8249676 w 11553832"/>
              <a:gd name="connsiteY15" fmla="*/ 2896625 h 4420705"/>
              <a:gd name="connsiteX16" fmla="*/ 8696880 w 11553832"/>
              <a:gd name="connsiteY16" fmla="*/ 2943820 h 4420705"/>
              <a:gd name="connsiteX17" fmla="*/ 7979781 w 11553832"/>
              <a:gd name="connsiteY17" fmla="*/ 3659445 h 4420705"/>
              <a:gd name="connsiteX18" fmla="*/ 7964541 w 11553832"/>
              <a:gd name="connsiteY18" fmla="*/ 4420625 h 4420705"/>
              <a:gd name="connsiteX19" fmla="*/ 6882992 w 11553832"/>
              <a:gd name="connsiteY19" fmla="*/ 3614380 h 4420705"/>
              <a:gd name="connsiteX20" fmla="*/ 3207448 w 11553832"/>
              <a:gd name="connsiteY20" fmla="*/ 4226807 h 4420705"/>
              <a:gd name="connsiteX21" fmla="*/ 9916 w 11553832"/>
              <a:gd name="connsiteY21" fmla="*/ 2532504 h 4420705"/>
              <a:gd name="connsiteX22" fmla="*/ 403534 w 11553832"/>
              <a:gd name="connsiteY22" fmla="*/ 2572161 h 4420705"/>
              <a:gd name="connsiteX0" fmla="*/ 403534 w 11553832"/>
              <a:gd name="connsiteY0" fmla="*/ 2567099 h 4415643"/>
              <a:gd name="connsiteX1" fmla="*/ 197057 w 11553832"/>
              <a:gd name="connsiteY1" fmla="*/ 2163976 h 4415643"/>
              <a:gd name="connsiteX2" fmla="*/ 2360153 w 11553832"/>
              <a:gd name="connsiteY2" fmla="*/ 1367563 h 4415643"/>
              <a:gd name="connsiteX3" fmla="*/ 5093521 w 11553832"/>
              <a:gd name="connsiteY3" fmla="*/ 974273 h 4415643"/>
              <a:gd name="connsiteX4" fmla="*/ 6647018 w 11553832"/>
              <a:gd name="connsiteY4" fmla="*/ 880 h 4415643"/>
              <a:gd name="connsiteX5" fmla="*/ 6569343 w 11553832"/>
              <a:gd name="connsiteY5" fmla="*/ 595158 h 4415643"/>
              <a:gd name="connsiteX6" fmla="*/ 6700358 w 11553832"/>
              <a:gd name="connsiteY6" fmla="*/ 1203283 h 4415643"/>
              <a:gd name="connsiteX7" fmla="*/ 6085924 w 11553832"/>
              <a:gd name="connsiteY7" fmla="*/ 1255312 h 4415643"/>
              <a:gd name="connsiteX8" fmla="*/ 9014462 w 11553832"/>
              <a:gd name="connsiteY8" fmla="*/ 1892770 h 4415643"/>
              <a:gd name="connsiteX9" fmla="*/ 10914218 w 11553832"/>
              <a:gd name="connsiteY9" fmla="*/ 1131589 h 4415643"/>
              <a:gd name="connsiteX10" fmla="*/ 11543482 w 11553832"/>
              <a:gd name="connsiteY10" fmla="*/ 1072596 h 4415643"/>
              <a:gd name="connsiteX11" fmla="*/ 11256381 w 11553832"/>
              <a:gd name="connsiteY11" fmla="*/ 1685309 h 4415643"/>
              <a:gd name="connsiteX12" fmla="*/ 10619906 w 11553832"/>
              <a:gd name="connsiteY12" fmla="*/ 2520560 h 4415643"/>
              <a:gd name="connsiteX13" fmla="*/ 11386166 w 11553832"/>
              <a:gd name="connsiteY13" fmla="*/ 3973112 h 4415643"/>
              <a:gd name="connsiteX14" fmla="*/ 8908437 w 11553832"/>
              <a:gd name="connsiteY14" fmla="*/ 2881731 h 4415643"/>
              <a:gd name="connsiteX15" fmla="*/ 8249676 w 11553832"/>
              <a:gd name="connsiteY15" fmla="*/ 2891563 h 4415643"/>
              <a:gd name="connsiteX16" fmla="*/ 8696880 w 11553832"/>
              <a:gd name="connsiteY16" fmla="*/ 2938758 h 4415643"/>
              <a:gd name="connsiteX17" fmla="*/ 7979781 w 11553832"/>
              <a:gd name="connsiteY17" fmla="*/ 3654383 h 4415643"/>
              <a:gd name="connsiteX18" fmla="*/ 7964541 w 11553832"/>
              <a:gd name="connsiteY18" fmla="*/ 4415563 h 4415643"/>
              <a:gd name="connsiteX19" fmla="*/ 6882992 w 11553832"/>
              <a:gd name="connsiteY19" fmla="*/ 3609318 h 4415643"/>
              <a:gd name="connsiteX20" fmla="*/ 3207448 w 11553832"/>
              <a:gd name="connsiteY20" fmla="*/ 4221745 h 4415643"/>
              <a:gd name="connsiteX21" fmla="*/ 9916 w 11553832"/>
              <a:gd name="connsiteY21" fmla="*/ 2527442 h 4415643"/>
              <a:gd name="connsiteX22" fmla="*/ 403534 w 11553832"/>
              <a:gd name="connsiteY22" fmla="*/ 2567099 h 4415643"/>
              <a:gd name="connsiteX0" fmla="*/ 403534 w 11553832"/>
              <a:gd name="connsiteY0" fmla="*/ 2567513 h 4416057"/>
              <a:gd name="connsiteX1" fmla="*/ 197057 w 11553832"/>
              <a:gd name="connsiteY1" fmla="*/ 2164390 h 4416057"/>
              <a:gd name="connsiteX2" fmla="*/ 2360153 w 11553832"/>
              <a:gd name="connsiteY2" fmla="*/ 1367977 h 4416057"/>
              <a:gd name="connsiteX3" fmla="*/ 5093521 w 11553832"/>
              <a:gd name="connsiteY3" fmla="*/ 974687 h 4416057"/>
              <a:gd name="connsiteX4" fmla="*/ 6647018 w 11553832"/>
              <a:gd name="connsiteY4" fmla="*/ 1294 h 4416057"/>
              <a:gd name="connsiteX5" fmla="*/ 6569343 w 11553832"/>
              <a:gd name="connsiteY5" fmla="*/ 595572 h 4416057"/>
              <a:gd name="connsiteX6" fmla="*/ 6700358 w 11553832"/>
              <a:gd name="connsiteY6" fmla="*/ 1203697 h 4416057"/>
              <a:gd name="connsiteX7" fmla="*/ 6085924 w 11553832"/>
              <a:gd name="connsiteY7" fmla="*/ 1255726 h 4416057"/>
              <a:gd name="connsiteX8" fmla="*/ 9014462 w 11553832"/>
              <a:gd name="connsiteY8" fmla="*/ 1893184 h 4416057"/>
              <a:gd name="connsiteX9" fmla="*/ 10914218 w 11553832"/>
              <a:gd name="connsiteY9" fmla="*/ 1132003 h 4416057"/>
              <a:gd name="connsiteX10" fmla="*/ 11543482 w 11553832"/>
              <a:gd name="connsiteY10" fmla="*/ 1073010 h 4416057"/>
              <a:gd name="connsiteX11" fmla="*/ 11256381 w 11553832"/>
              <a:gd name="connsiteY11" fmla="*/ 1685723 h 4416057"/>
              <a:gd name="connsiteX12" fmla="*/ 10619906 w 11553832"/>
              <a:gd name="connsiteY12" fmla="*/ 2520974 h 4416057"/>
              <a:gd name="connsiteX13" fmla="*/ 11386166 w 11553832"/>
              <a:gd name="connsiteY13" fmla="*/ 3973526 h 4416057"/>
              <a:gd name="connsiteX14" fmla="*/ 8908437 w 11553832"/>
              <a:gd name="connsiteY14" fmla="*/ 2882145 h 4416057"/>
              <a:gd name="connsiteX15" fmla="*/ 8249676 w 11553832"/>
              <a:gd name="connsiteY15" fmla="*/ 2891977 h 4416057"/>
              <a:gd name="connsiteX16" fmla="*/ 8696880 w 11553832"/>
              <a:gd name="connsiteY16" fmla="*/ 2939172 h 4416057"/>
              <a:gd name="connsiteX17" fmla="*/ 7979781 w 11553832"/>
              <a:gd name="connsiteY17" fmla="*/ 3654797 h 4416057"/>
              <a:gd name="connsiteX18" fmla="*/ 7964541 w 11553832"/>
              <a:gd name="connsiteY18" fmla="*/ 4415977 h 4416057"/>
              <a:gd name="connsiteX19" fmla="*/ 6882992 w 11553832"/>
              <a:gd name="connsiteY19" fmla="*/ 3609732 h 4416057"/>
              <a:gd name="connsiteX20" fmla="*/ 3207448 w 11553832"/>
              <a:gd name="connsiteY20" fmla="*/ 4222159 h 4416057"/>
              <a:gd name="connsiteX21" fmla="*/ 9916 w 11553832"/>
              <a:gd name="connsiteY21" fmla="*/ 2527856 h 4416057"/>
              <a:gd name="connsiteX22" fmla="*/ 403534 w 11553832"/>
              <a:gd name="connsiteY22" fmla="*/ 2567513 h 4416057"/>
              <a:gd name="connsiteX0" fmla="*/ 403534 w 11553832"/>
              <a:gd name="connsiteY0" fmla="*/ 2566611 h 4415155"/>
              <a:gd name="connsiteX1" fmla="*/ 197057 w 11553832"/>
              <a:gd name="connsiteY1" fmla="*/ 2163488 h 4415155"/>
              <a:gd name="connsiteX2" fmla="*/ 2360153 w 11553832"/>
              <a:gd name="connsiteY2" fmla="*/ 1367075 h 4415155"/>
              <a:gd name="connsiteX3" fmla="*/ 5093521 w 11553832"/>
              <a:gd name="connsiteY3" fmla="*/ 973785 h 4415155"/>
              <a:gd name="connsiteX4" fmla="*/ 6647018 w 11553832"/>
              <a:gd name="connsiteY4" fmla="*/ 392 h 4415155"/>
              <a:gd name="connsiteX5" fmla="*/ 6569343 w 11553832"/>
              <a:gd name="connsiteY5" fmla="*/ 594670 h 4415155"/>
              <a:gd name="connsiteX6" fmla="*/ 6700358 w 11553832"/>
              <a:gd name="connsiteY6" fmla="*/ 1202795 h 4415155"/>
              <a:gd name="connsiteX7" fmla="*/ 6085924 w 11553832"/>
              <a:gd name="connsiteY7" fmla="*/ 1254824 h 4415155"/>
              <a:gd name="connsiteX8" fmla="*/ 9014462 w 11553832"/>
              <a:gd name="connsiteY8" fmla="*/ 1892282 h 4415155"/>
              <a:gd name="connsiteX9" fmla="*/ 10914218 w 11553832"/>
              <a:gd name="connsiteY9" fmla="*/ 1131101 h 4415155"/>
              <a:gd name="connsiteX10" fmla="*/ 11543482 w 11553832"/>
              <a:gd name="connsiteY10" fmla="*/ 1072108 h 4415155"/>
              <a:gd name="connsiteX11" fmla="*/ 11256381 w 11553832"/>
              <a:gd name="connsiteY11" fmla="*/ 1684821 h 4415155"/>
              <a:gd name="connsiteX12" fmla="*/ 10619906 w 11553832"/>
              <a:gd name="connsiteY12" fmla="*/ 2520072 h 4415155"/>
              <a:gd name="connsiteX13" fmla="*/ 11386166 w 11553832"/>
              <a:gd name="connsiteY13" fmla="*/ 3972624 h 4415155"/>
              <a:gd name="connsiteX14" fmla="*/ 8908437 w 11553832"/>
              <a:gd name="connsiteY14" fmla="*/ 2881243 h 4415155"/>
              <a:gd name="connsiteX15" fmla="*/ 8249676 w 11553832"/>
              <a:gd name="connsiteY15" fmla="*/ 2891075 h 4415155"/>
              <a:gd name="connsiteX16" fmla="*/ 8696880 w 11553832"/>
              <a:gd name="connsiteY16" fmla="*/ 2938270 h 4415155"/>
              <a:gd name="connsiteX17" fmla="*/ 7979781 w 11553832"/>
              <a:gd name="connsiteY17" fmla="*/ 3653895 h 4415155"/>
              <a:gd name="connsiteX18" fmla="*/ 7964541 w 11553832"/>
              <a:gd name="connsiteY18" fmla="*/ 4415075 h 4415155"/>
              <a:gd name="connsiteX19" fmla="*/ 6882992 w 11553832"/>
              <a:gd name="connsiteY19" fmla="*/ 3608830 h 4415155"/>
              <a:gd name="connsiteX20" fmla="*/ 3207448 w 11553832"/>
              <a:gd name="connsiteY20" fmla="*/ 4221257 h 4415155"/>
              <a:gd name="connsiteX21" fmla="*/ 9916 w 11553832"/>
              <a:gd name="connsiteY21" fmla="*/ 2526954 h 4415155"/>
              <a:gd name="connsiteX22" fmla="*/ 403534 w 11553832"/>
              <a:gd name="connsiteY22" fmla="*/ 2566611 h 4415155"/>
              <a:gd name="connsiteX0" fmla="*/ 403534 w 11553832"/>
              <a:gd name="connsiteY0" fmla="*/ 2576765 h 4425309"/>
              <a:gd name="connsiteX1" fmla="*/ 197057 w 11553832"/>
              <a:gd name="connsiteY1" fmla="*/ 2173642 h 4425309"/>
              <a:gd name="connsiteX2" fmla="*/ 2360153 w 11553832"/>
              <a:gd name="connsiteY2" fmla="*/ 1377229 h 4425309"/>
              <a:gd name="connsiteX3" fmla="*/ 5093521 w 11553832"/>
              <a:gd name="connsiteY3" fmla="*/ 983939 h 4425309"/>
              <a:gd name="connsiteX4" fmla="*/ 6639398 w 11553832"/>
              <a:gd name="connsiteY4" fmla="*/ 386 h 4425309"/>
              <a:gd name="connsiteX5" fmla="*/ 6569343 w 11553832"/>
              <a:gd name="connsiteY5" fmla="*/ 604824 h 4425309"/>
              <a:gd name="connsiteX6" fmla="*/ 6700358 w 11553832"/>
              <a:gd name="connsiteY6" fmla="*/ 1212949 h 4425309"/>
              <a:gd name="connsiteX7" fmla="*/ 6085924 w 11553832"/>
              <a:gd name="connsiteY7" fmla="*/ 1264978 h 4425309"/>
              <a:gd name="connsiteX8" fmla="*/ 9014462 w 11553832"/>
              <a:gd name="connsiteY8" fmla="*/ 1902436 h 4425309"/>
              <a:gd name="connsiteX9" fmla="*/ 10914218 w 11553832"/>
              <a:gd name="connsiteY9" fmla="*/ 1141255 h 4425309"/>
              <a:gd name="connsiteX10" fmla="*/ 11543482 w 11553832"/>
              <a:gd name="connsiteY10" fmla="*/ 1082262 h 4425309"/>
              <a:gd name="connsiteX11" fmla="*/ 11256381 w 11553832"/>
              <a:gd name="connsiteY11" fmla="*/ 1694975 h 4425309"/>
              <a:gd name="connsiteX12" fmla="*/ 10619906 w 11553832"/>
              <a:gd name="connsiteY12" fmla="*/ 2530226 h 4425309"/>
              <a:gd name="connsiteX13" fmla="*/ 11386166 w 11553832"/>
              <a:gd name="connsiteY13" fmla="*/ 3982778 h 4425309"/>
              <a:gd name="connsiteX14" fmla="*/ 8908437 w 11553832"/>
              <a:gd name="connsiteY14" fmla="*/ 2891397 h 4425309"/>
              <a:gd name="connsiteX15" fmla="*/ 8249676 w 11553832"/>
              <a:gd name="connsiteY15" fmla="*/ 2901229 h 4425309"/>
              <a:gd name="connsiteX16" fmla="*/ 8696880 w 11553832"/>
              <a:gd name="connsiteY16" fmla="*/ 2948424 h 4425309"/>
              <a:gd name="connsiteX17" fmla="*/ 7979781 w 11553832"/>
              <a:gd name="connsiteY17" fmla="*/ 3664049 h 4425309"/>
              <a:gd name="connsiteX18" fmla="*/ 7964541 w 11553832"/>
              <a:gd name="connsiteY18" fmla="*/ 4425229 h 4425309"/>
              <a:gd name="connsiteX19" fmla="*/ 6882992 w 11553832"/>
              <a:gd name="connsiteY19" fmla="*/ 3618984 h 4425309"/>
              <a:gd name="connsiteX20" fmla="*/ 3207448 w 11553832"/>
              <a:gd name="connsiteY20" fmla="*/ 4231411 h 4425309"/>
              <a:gd name="connsiteX21" fmla="*/ 9916 w 11553832"/>
              <a:gd name="connsiteY21" fmla="*/ 2537108 h 4425309"/>
              <a:gd name="connsiteX22" fmla="*/ 403534 w 11553832"/>
              <a:gd name="connsiteY22" fmla="*/ 2576765 h 4425309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63939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2486 h 4431030"/>
              <a:gd name="connsiteX1" fmla="*/ 197057 w 11553832"/>
              <a:gd name="connsiteY1" fmla="*/ 2179363 h 4431030"/>
              <a:gd name="connsiteX2" fmla="*/ 2360153 w 11553832"/>
              <a:gd name="connsiteY2" fmla="*/ 1382950 h 4431030"/>
              <a:gd name="connsiteX3" fmla="*/ 4946201 w 11553832"/>
              <a:gd name="connsiteY3" fmla="*/ 999820 h 4431030"/>
              <a:gd name="connsiteX4" fmla="*/ 6586058 w 11553832"/>
              <a:gd name="connsiteY4" fmla="*/ 6107 h 4431030"/>
              <a:gd name="connsiteX5" fmla="*/ 6569343 w 11553832"/>
              <a:gd name="connsiteY5" fmla="*/ 610545 h 4431030"/>
              <a:gd name="connsiteX6" fmla="*/ 6700358 w 11553832"/>
              <a:gd name="connsiteY6" fmla="*/ 1218670 h 4431030"/>
              <a:gd name="connsiteX7" fmla="*/ 6085924 w 11553832"/>
              <a:gd name="connsiteY7" fmla="*/ 1270699 h 4431030"/>
              <a:gd name="connsiteX8" fmla="*/ 9014462 w 11553832"/>
              <a:gd name="connsiteY8" fmla="*/ 1908157 h 4431030"/>
              <a:gd name="connsiteX9" fmla="*/ 10914218 w 11553832"/>
              <a:gd name="connsiteY9" fmla="*/ 1146976 h 4431030"/>
              <a:gd name="connsiteX10" fmla="*/ 11543482 w 11553832"/>
              <a:gd name="connsiteY10" fmla="*/ 1087983 h 4431030"/>
              <a:gd name="connsiteX11" fmla="*/ 11256381 w 11553832"/>
              <a:gd name="connsiteY11" fmla="*/ 1700696 h 4431030"/>
              <a:gd name="connsiteX12" fmla="*/ 10619906 w 11553832"/>
              <a:gd name="connsiteY12" fmla="*/ 2535947 h 4431030"/>
              <a:gd name="connsiteX13" fmla="*/ 11386166 w 11553832"/>
              <a:gd name="connsiteY13" fmla="*/ 3988499 h 4431030"/>
              <a:gd name="connsiteX14" fmla="*/ 8908437 w 11553832"/>
              <a:gd name="connsiteY14" fmla="*/ 2897118 h 4431030"/>
              <a:gd name="connsiteX15" fmla="*/ 8249676 w 11553832"/>
              <a:gd name="connsiteY15" fmla="*/ 2906950 h 4431030"/>
              <a:gd name="connsiteX16" fmla="*/ 8696880 w 11553832"/>
              <a:gd name="connsiteY16" fmla="*/ 2954145 h 4431030"/>
              <a:gd name="connsiteX17" fmla="*/ 7979781 w 11553832"/>
              <a:gd name="connsiteY17" fmla="*/ 3669770 h 4431030"/>
              <a:gd name="connsiteX18" fmla="*/ 7964541 w 11553832"/>
              <a:gd name="connsiteY18" fmla="*/ 4430950 h 4431030"/>
              <a:gd name="connsiteX19" fmla="*/ 6882992 w 11553832"/>
              <a:gd name="connsiteY19" fmla="*/ 3624705 h 4431030"/>
              <a:gd name="connsiteX20" fmla="*/ 3207448 w 11553832"/>
              <a:gd name="connsiteY20" fmla="*/ 4237132 h 4431030"/>
              <a:gd name="connsiteX21" fmla="*/ 9916 w 11553832"/>
              <a:gd name="connsiteY21" fmla="*/ 2542829 h 4431030"/>
              <a:gd name="connsiteX22" fmla="*/ 403534 w 11553832"/>
              <a:gd name="connsiteY22" fmla="*/ 2582486 h 4431030"/>
              <a:gd name="connsiteX0" fmla="*/ 403534 w 11553832"/>
              <a:gd name="connsiteY0" fmla="*/ 2583427 h 4431971"/>
              <a:gd name="connsiteX1" fmla="*/ 197057 w 11553832"/>
              <a:gd name="connsiteY1" fmla="*/ 2180304 h 4431971"/>
              <a:gd name="connsiteX2" fmla="*/ 2360153 w 11553832"/>
              <a:gd name="connsiteY2" fmla="*/ 1383891 h 4431971"/>
              <a:gd name="connsiteX3" fmla="*/ 4946201 w 11553832"/>
              <a:gd name="connsiteY3" fmla="*/ 1000761 h 4431971"/>
              <a:gd name="connsiteX4" fmla="*/ 6586058 w 11553832"/>
              <a:gd name="connsiteY4" fmla="*/ 7048 h 4431971"/>
              <a:gd name="connsiteX5" fmla="*/ 6569343 w 11553832"/>
              <a:gd name="connsiteY5" fmla="*/ 611486 h 4431971"/>
              <a:gd name="connsiteX6" fmla="*/ 6700358 w 11553832"/>
              <a:gd name="connsiteY6" fmla="*/ 1219611 h 4431971"/>
              <a:gd name="connsiteX7" fmla="*/ 6085924 w 11553832"/>
              <a:gd name="connsiteY7" fmla="*/ 1271640 h 4431971"/>
              <a:gd name="connsiteX8" fmla="*/ 9014462 w 11553832"/>
              <a:gd name="connsiteY8" fmla="*/ 1909098 h 4431971"/>
              <a:gd name="connsiteX9" fmla="*/ 10914218 w 11553832"/>
              <a:gd name="connsiteY9" fmla="*/ 1147917 h 4431971"/>
              <a:gd name="connsiteX10" fmla="*/ 11543482 w 11553832"/>
              <a:gd name="connsiteY10" fmla="*/ 1088924 h 4431971"/>
              <a:gd name="connsiteX11" fmla="*/ 11256381 w 11553832"/>
              <a:gd name="connsiteY11" fmla="*/ 1701637 h 4431971"/>
              <a:gd name="connsiteX12" fmla="*/ 10619906 w 11553832"/>
              <a:gd name="connsiteY12" fmla="*/ 2536888 h 4431971"/>
              <a:gd name="connsiteX13" fmla="*/ 11386166 w 11553832"/>
              <a:gd name="connsiteY13" fmla="*/ 3989440 h 4431971"/>
              <a:gd name="connsiteX14" fmla="*/ 8908437 w 11553832"/>
              <a:gd name="connsiteY14" fmla="*/ 2898059 h 4431971"/>
              <a:gd name="connsiteX15" fmla="*/ 8249676 w 11553832"/>
              <a:gd name="connsiteY15" fmla="*/ 2907891 h 4431971"/>
              <a:gd name="connsiteX16" fmla="*/ 8696880 w 11553832"/>
              <a:gd name="connsiteY16" fmla="*/ 2955086 h 4431971"/>
              <a:gd name="connsiteX17" fmla="*/ 7979781 w 11553832"/>
              <a:gd name="connsiteY17" fmla="*/ 3670711 h 4431971"/>
              <a:gd name="connsiteX18" fmla="*/ 7964541 w 11553832"/>
              <a:gd name="connsiteY18" fmla="*/ 4431891 h 4431971"/>
              <a:gd name="connsiteX19" fmla="*/ 6882992 w 11553832"/>
              <a:gd name="connsiteY19" fmla="*/ 3625646 h 4431971"/>
              <a:gd name="connsiteX20" fmla="*/ 3207448 w 11553832"/>
              <a:gd name="connsiteY20" fmla="*/ 4238073 h 4431971"/>
              <a:gd name="connsiteX21" fmla="*/ 9916 w 11553832"/>
              <a:gd name="connsiteY21" fmla="*/ 2543770 h 4431971"/>
              <a:gd name="connsiteX22" fmla="*/ 403534 w 11553832"/>
              <a:gd name="connsiteY22" fmla="*/ 2583427 h 44319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0671"/>
              <a:gd name="connsiteX1" fmla="*/ 197057 w 11553832"/>
              <a:gd name="connsiteY1" fmla="*/ 2179004 h 4430671"/>
              <a:gd name="connsiteX2" fmla="*/ 2360153 w 11553832"/>
              <a:gd name="connsiteY2" fmla="*/ 1382591 h 4430671"/>
              <a:gd name="connsiteX3" fmla="*/ 4946201 w 11553832"/>
              <a:gd name="connsiteY3" fmla="*/ 999461 h 4430671"/>
              <a:gd name="connsiteX4" fmla="*/ 6586058 w 11553832"/>
              <a:gd name="connsiteY4" fmla="*/ 5748 h 4430671"/>
              <a:gd name="connsiteX5" fmla="*/ 6569343 w 11553832"/>
              <a:gd name="connsiteY5" fmla="*/ 610186 h 4430671"/>
              <a:gd name="connsiteX6" fmla="*/ 6700358 w 11553832"/>
              <a:gd name="connsiteY6" fmla="*/ 1218311 h 4430671"/>
              <a:gd name="connsiteX7" fmla="*/ 6085924 w 11553832"/>
              <a:gd name="connsiteY7" fmla="*/ 1270340 h 4430671"/>
              <a:gd name="connsiteX8" fmla="*/ 9014462 w 11553832"/>
              <a:gd name="connsiteY8" fmla="*/ 1907798 h 4430671"/>
              <a:gd name="connsiteX9" fmla="*/ 10914218 w 11553832"/>
              <a:gd name="connsiteY9" fmla="*/ 1146617 h 4430671"/>
              <a:gd name="connsiteX10" fmla="*/ 11543482 w 11553832"/>
              <a:gd name="connsiteY10" fmla="*/ 1087624 h 4430671"/>
              <a:gd name="connsiteX11" fmla="*/ 11256381 w 11553832"/>
              <a:gd name="connsiteY11" fmla="*/ 1700337 h 4430671"/>
              <a:gd name="connsiteX12" fmla="*/ 10619906 w 11553832"/>
              <a:gd name="connsiteY12" fmla="*/ 2535588 h 4430671"/>
              <a:gd name="connsiteX13" fmla="*/ 11386166 w 11553832"/>
              <a:gd name="connsiteY13" fmla="*/ 3988140 h 4430671"/>
              <a:gd name="connsiteX14" fmla="*/ 8908437 w 11553832"/>
              <a:gd name="connsiteY14" fmla="*/ 2896759 h 4430671"/>
              <a:gd name="connsiteX15" fmla="*/ 8249676 w 11553832"/>
              <a:gd name="connsiteY15" fmla="*/ 2906591 h 4430671"/>
              <a:gd name="connsiteX16" fmla="*/ 8696880 w 11553832"/>
              <a:gd name="connsiteY16" fmla="*/ 2953786 h 4430671"/>
              <a:gd name="connsiteX17" fmla="*/ 7979781 w 11553832"/>
              <a:gd name="connsiteY17" fmla="*/ 3669411 h 4430671"/>
              <a:gd name="connsiteX18" fmla="*/ 7964541 w 11553832"/>
              <a:gd name="connsiteY18" fmla="*/ 4430591 h 4430671"/>
              <a:gd name="connsiteX19" fmla="*/ 6882992 w 11553832"/>
              <a:gd name="connsiteY19" fmla="*/ 3624346 h 4430671"/>
              <a:gd name="connsiteX20" fmla="*/ 3207448 w 11553832"/>
              <a:gd name="connsiteY20" fmla="*/ 4236773 h 4430671"/>
              <a:gd name="connsiteX21" fmla="*/ 9916 w 11553832"/>
              <a:gd name="connsiteY21" fmla="*/ 2542470 h 4430671"/>
              <a:gd name="connsiteX22" fmla="*/ 403534 w 11553832"/>
              <a:gd name="connsiteY22" fmla="*/ 2582127 h 4430671"/>
              <a:gd name="connsiteX0" fmla="*/ 403534 w 11553832"/>
              <a:gd name="connsiteY0" fmla="*/ 2582127 h 4432733"/>
              <a:gd name="connsiteX1" fmla="*/ 197057 w 11553832"/>
              <a:gd name="connsiteY1" fmla="*/ 2179004 h 4432733"/>
              <a:gd name="connsiteX2" fmla="*/ 2360153 w 11553832"/>
              <a:gd name="connsiteY2" fmla="*/ 1382591 h 4432733"/>
              <a:gd name="connsiteX3" fmla="*/ 4946201 w 11553832"/>
              <a:gd name="connsiteY3" fmla="*/ 999461 h 4432733"/>
              <a:gd name="connsiteX4" fmla="*/ 6586058 w 11553832"/>
              <a:gd name="connsiteY4" fmla="*/ 5748 h 4432733"/>
              <a:gd name="connsiteX5" fmla="*/ 6569343 w 11553832"/>
              <a:gd name="connsiteY5" fmla="*/ 610186 h 4432733"/>
              <a:gd name="connsiteX6" fmla="*/ 6700358 w 11553832"/>
              <a:gd name="connsiteY6" fmla="*/ 1218311 h 4432733"/>
              <a:gd name="connsiteX7" fmla="*/ 6085924 w 11553832"/>
              <a:gd name="connsiteY7" fmla="*/ 1270340 h 4432733"/>
              <a:gd name="connsiteX8" fmla="*/ 9014462 w 11553832"/>
              <a:gd name="connsiteY8" fmla="*/ 1907798 h 4432733"/>
              <a:gd name="connsiteX9" fmla="*/ 10914218 w 11553832"/>
              <a:gd name="connsiteY9" fmla="*/ 1146617 h 4432733"/>
              <a:gd name="connsiteX10" fmla="*/ 11543482 w 11553832"/>
              <a:gd name="connsiteY10" fmla="*/ 1087624 h 4432733"/>
              <a:gd name="connsiteX11" fmla="*/ 11256381 w 11553832"/>
              <a:gd name="connsiteY11" fmla="*/ 1700337 h 4432733"/>
              <a:gd name="connsiteX12" fmla="*/ 10619906 w 11553832"/>
              <a:gd name="connsiteY12" fmla="*/ 2535588 h 4432733"/>
              <a:gd name="connsiteX13" fmla="*/ 11386166 w 11553832"/>
              <a:gd name="connsiteY13" fmla="*/ 3988140 h 4432733"/>
              <a:gd name="connsiteX14" fmla="*/ 8908437 w 11553832"/>
              <a:gd name="connsiteY14" fmla="*/ 2896759 h 4432733"/>
              <a:gd name="connsiteX15" fmla="*/ 8249676 w 11553832"/>
              <a:gd name="connsiteY15" fmla="*/ 2906591 h 4432733"/>
              <a:gd name="connsiteX16" fmla="*/ 8696880 w 11553832"/>
              <a:gd name="connsiteY16" fmla="*/ 2953786 h 4432733"/>
              <a:gd name="connsiteX17" fmla="*/ 7979781 w 11553832"/>
              <a:gd name="connsiteY17" fmla="*/ 3669411 h 4432733"/>
              <a:gd name="connsiteX18" fmla="*/ 7964541 w 11553832"/>
              <a:gd name="connsiteY18" fmla="*/ 4430591 h 4432733"/>
              <a:gd name="connsiteX19" fmla="*/ 5937382 w 11553832"/>
              <a:gd name="connsiteY19" fmla="*/ 3860809 h 4432733"/>
              <a:gd name="connsiteX20" fmla="*/ 3207448 w 11553832"/>
              <a:gd name="connsiteY20" fmla="*/ 4236773 h 4432733"/>
              <a:gd name="connsiteX21" fmla="*/ 9916 w 11553832"/>
              <a:gd name="connsiteY21" fmla="*/ 2542470 h 4432733"/>
              <a:gd name="connsiteX22" fmla="*/ 403534 w 11553832"/>
              <a:gd name="connsiteY22" fmla="*/ 2582127 h 4432733"/>
              <a:gd name="connsiteX0" fmla="*/ 403534 w 11553832"/>
              <a:gd name="connsiteY0" fmla="*/ 2582127 h 4546072"/>
              <a:gd name="connsiteX1" fmla="*/ 197057 w 11553832"/>
              <a:gd name="connsiteY1" fmla="*/ 2179004 h 4546072"/>
              <a:gd name="connsiteX2" fmla="*/ 2360153 w 11553832"/>
              <a:gd name="connsiteY2" fmla="*/ 1382591 h 4546072"/>
              <a:gd name="connsiteX3" fmla="*/ 4946201 w 11553832"/>
              <a:gd name="connsiteY3" fmla="*/ 999461 h 4546072"/>
              <a:gd name="connsiteX4" fmla="*/ 6586058 w 11553832"/>
              <a:gd name="connsiteY4" fmla="*/ 5748 h 4546072"/>
              <a:gd name="connsiteX5" fmla="*/ 6569343 w 11553832"/>
              <a:gd name="connsiteY5" fmla="*/ 610186 h 4546072"/>
              <a:gd name="connsiteX6" fmla="*/ 6700358 w 11553832"/>
              <a:gd name="connsiteY6" fmla="*/ 1218311 h 4546072"/>
              <a:gd name="connsiteX7" fmla="*/ 6085924 w 11553832"/>
              <a:gd name="connsiteY7" fmla="*/ 1270340 h 4546072"/>
              <a:gd name="connsiteX8" fmla="*/ 9014462 w 11553832"/>
              <a:gd name="connsiteY8" fmla="*/ 1907798 h 4546072"/>
              <a:gd name="connsiteX9" fmla="*/ 10914218 w 11553832"/>
              <a:gd name="connsiteY9" fmla="*/ 1146617 h 4546072"/>
              <a:gd name="connsiteX10" fmla="*/ 11543482 w 11553832"/>
              <a:gd name="connsiteY10" fmla="*/ 1087624 h 4546072"/>
              <a:gd name="connsiteX11" fmla="*/ 11256381 w 11553832"/>
              <a:gd name="connsiteY11" fmla="*/ 1700337 h 4546072"/>
              <a:gd name="connsiteX12" fmla="*/ 10619906 w 11553832"/>
              <a:gd name="connsiteY12" fmla="*/ 2535588 h 4546072"/>
              <a:gd name="connsiteX13" fmla="*/ 11386166 w 11553832"/>
              <a:gd name="connsiteY13" fmla="*/ 3988140 h 4546072"/>
              <a:gd name="connsiteX14" fmla="*/ 8908437 w 11553832"/>
              <a:gd name="connsiteY14" fmla="*/ 2896759 h 4546072"/>
              <a:gd name="connsiteX15" fmla="*/ 8249676 w 11553832"/>
              <a:gd name="connsiteY15" fmla="*/ 2906591 h 4546072"/>
              <a:gd name="connsiteX16" fmla="*/ 8696880 w 11553832"/>
              <a:gd name="connsiteY16" fmla="*/ 2953786 h 4546072"/>
              <a:gd name="connsiteX17" fmla="*/ 7979781 w 11553832"/>
              <a:gd name="connsiteY17" fmla="*/ 3669411 h 4546072"/>
              <a:gd name="connsiteX18" fmla="*/ 7018926 w 11553832"/>
              <a:gd name="connsiteY18" fmla="*/ 4544444 h 4546072"/>
              <a:gd name="connsiteX19" fmla="*/ 5937382 w 11553832"/>
              <a:gd name="connsiteY19" fmla="*/ 3860809 h 4546072"/>
              <a:gd name="connsiteX20" fmla="*/ 3207448 w 11553832"/>
              <a:gd name="connsiteY20" fmla="*/ 4236773 h 4546072"/>
              <a:gd name="connsiteX21" fmla="*/ 9916 w 11553832"/>
              <a:gd name="connsiteY21" fmla="*/ 2542470 h 4546072"/>
              <a:gd name="connsiteX22" fmla="*/ 403534 w 11553832"/>
              <a:gd name="connsiteY22" fmla="*/ 2582127 h 4546072"/>
              <a:gd name="connsiteX0" fmla="*/ 403534 w 11553832"/>
              <a:gd name="connsiteY0" fmla="*/ 2582127 h 4544551"/>
              <a:gd name="connsiteX1" fmla="*/ 197057 w 11553832"/>
              <a:gd name="connsiteY1" fmla="*/ 2179004 h 4544551"/>
              <a:gd name="connsiteX2" fmla="*/ 2360153 w 11553832"/>
              <a:gd name="connsiteY2" fmla="*/ 1382591 h 4544551"/>
              <a:gd name="connsiteX3" fmla="*/ 4946201 w 11553832"/>
              <a:gd name="connsiteY3" fmla="*/ 999461 h 4544551"/>
              <a:gd name="connsiteX4" fmla="*/ 6586058 w 11553832"/>
              <a:gd name="connsiteY4" fmla="*/ 5748 h 4544551"/>
              <a:gd name="connsiteX5" fmla="*/ 6569343 w 11553832"/>
              <a:gd name="connsiteY5" fmla="*/ 610186 h 4544551"/>
              <a:gd name="connsiteX6" fmla="*/ 6700358 w 11553832"/>
              <a:gd name="connsiteY6" fmla="*/ 1218311 h 4544551"/>
              <a:gd name="connsiteX7" fmla="*/ 6085924 w 11553832"/>
              <a:gd name="connsiteY7" fmla="*/ 1270340 h 4544551"/>
              <a:gd name="connsiteX8" fmla="*/ 9014462 w 11553832"/>
              <a:gd name="connsiteY8" fmla="*/ 1907798 h 4544551"/>
              <a:gd name="connsiteX9" fmla="*/ 10914218 w 11553832"/>
              <a:gd name="connsiteY9" fmla="*/ 1146617 h 4544551"/>
              <a:gd name="connsiteX10" fmla="*/ 11543482 w 11553832"/>
              <a:gd name="connsiteY10" fmla="*/ 1087624 h 4544551"/>
              <a:gd name="connsiteX11" fmla="*/ 11256381 w 11553832"/>
              <a:gd name="connsiteY11" fmla="*/ 1700337 h 4544551"/>
              <a:gd name="connsiteX12" fmla="*/ 10619906 w 11553832"/>
              <a:gd name="connsiteY12" fmla="*/ 2535588 h 4544551"/>
              <a:gd name="connsiteX13" fmla="*/ 11386166 w 11553832"/>
              <a:gd name="connsiteY13" fmla="*/ 3988140 h 4544551"/>
              <a:gd name="connsiteX14" fmla="*/ 8908437 w 11553832"/>
              <a:gd name="connsiteY14" fmla="*/ 2896759 h 4544551"/>
              <a:gd name="connsiteX15" fmla="*/ 8249676 w 11553832"/>
              <a:gd name="connsiteY15" fmla="*/ 2906591 h 4544551"/>
              <a:gd name="connsiteX16" fmla="*/ 8696880 w 11553832"/>
              <a:gd name="connsiteY16" fmla="*/ 2953786 h 4544551"/>
              <a:gd name="connsiteX17" fmla="*/ 7415750 w 11553832"/>
              <a:gd name="connsiteY17" fmla="*/ 3905873 h 4544551"/>
              <a:gd name="connsiteX18" fmla="*/ 7018926 w 11553832"/>
              <a:gd name="connsiteY18" fmla="*/ 4544444 h 4544551"/>
              <a:gd name="connsiteX19" fmla="*/ 5937382 w 11553832"/>
              <a:gd name="connsiteY19" fmla="*/ 3860809 h 4544551"/>
              <a:gd name="connsiteX20" fmla="*/ 3207448 w 11553832"/>
              <a:gd name="connsiteY20" fmla="*/ 4236773 h 4544551"/>
              <a:gd name="connsiteX21" fmla="*/ 9916 w 11553832"/>
              <a:gd name="connsiteY21" fmla="*/ 2542470 h 4544551"/>
              <a:gd name="connsiteX22" fmla="*/ 403534 w 11553832"/>
              <a:gd name="connsiteY22" fmla="*/ 2582127 h 4544551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8249676 w 11553832"/>
              <a:gd name="connsiteY15" fmla="*/ 2906591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8908437 w 11553832"/>
              <a:gd name="connsiteY14" fmla="*/ 2896759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9014462 w 11553832"/>
              <a:gd name="connsiteY8" fmla="*/ 1907798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1386166 w 11553832"/>
              <a:gd name="connsiteY13" fmla="*/ 3988140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53832"/>
              <a:gd name="connsiteY0" fmla="*/ 2582127 h 4544530"/>
              <a:gd name="connsiteX1" fmla="*/ 197057 w 11553832"/>
              <a:gd name="connsiteY1" fmla="*/ 2179004 h 4544530"/>
              <a:gd name="connsiteX2" fmla="*/ 2360153 w 11553832"/>
              <a:gd name="connsiteY2" fmla="*/ 1382591 h 4544530"/>
              <a:gd name="connsiteX3" fmla="*/ 4946201 w 11553832"/>
              <a:gd name="connsiteY3" fmla="*/ 999461 h 4544530"/>
              <a:gd name="connsiteX4" fmla="*/ 6586058 w 11553832"/>
              <a:gd name="connsiteY4" fmla="*/ 5748 h 4544530"/>
              <a:gd name="connsiteX5" fmla="*/ 6569343 w 11553832"/>
              <a:gd name="connsiteY5" fmla="*/ 610186 h 4544530"/>
              <a:gd name="connsiteX6" fmla="*/ 6700358 w 11553832"/>
              <a:gd name="connsiteY6" fmla="*/ 1218311 h 4544530"/>
              <a:gd name="connsiteX7" fmla="*/ 6085924 w 11553832"/>
              <a:gd name="connsiteY7" fmla="*/ 1270340 h 4544530"/>
              <a:gd name="connsiteX8" fmla="*/ 8516774 w 11553832"/>
              <a:gd name="connsiteY8" fmla="*/ 1758914 h 4544530"/>
              <a:gd name="connsiteX9" fmla="*/ 10914218 w 11553832"/>
              <a:gd name="connsiteY9" fmla="*/ 1146617 h 4544530"/>
              <a:gd name="connsiteX10" fmla="*/ 11543482 w 11553832"/>
              <a:gd name="connsiteY10" fmla="*/ 1087624 h 4544530"/>
              <a:gd name="connsiteX11" fmla="*/ 11256381 w 11553832"/>
              <a:gd name="connsiteY11" fmla="*/ 1700337 h 4544530"/>
              <a:gd name="connsiteX12" fmla="*/ 10619906 w 11553832"/>
              <a:gd name="connsiteY12" fmla="*/ 2535588 h 4544530"/>
              <a:gd name="connsiteX13" fmla="*/ 10241476 w 11553832"/>
              <a:gd name="connsiteY13" fmla="*/ 4031928 h 4544530"/>
              <a:gd name="connsiteX14" fmla="*/ 9057742 w 11553832"/>
              <a:gd name="connsiteY14" fmla="*/ 3395958 h 4544530"/>
              <a:gd name="connsiteX15" fmla="*/ 7304067 w 11553832"/>
              <a:gd name="connsiteY15" fmla="*/ 3545918 h 4544530"/>
              <a:gd name="connsiteX16" fmla="*/ 8083064 w 11553832"/>
              <a:gd name="connsiteY16" fmla="*/ 3566837 h 4544530"/>
              <a:gd name="connsiteX17" fmla="*/ 7415750 w 11553832"/>
              <a:gd name="connsiteY17" fmla="*/ 3905873 h 4544530"/>
              <a:gd name="connsiteX18" fmla="*/ 7018926 w 11553832"/>
              <a:gd name="connsiteY18" fmla="*/ 4544444 h 4544530"/>
              <a:gd name="connsiteX19" fmla="*/ 5937382 w 11553832"/>
              <a:gd name="connsiteY19" fmla="*/ 3860809 h 4544530"/>
              <a:gd name="connsiteX20" fmla="*/ 3207448 w 11553832"/>
              <a:gd name="connsiteY20" fmla="*/ 4236773 h 4544530"/>
              <a:gd name="connsiteX21" fmla="*/ 9916 w 11553832"/>
              <a:gd name="connsiteY21" fmla="*/ 2542470 h 4544530"/>
              <a:gd name="connsiteX22" fmla="*/ 403534 w 11553832"/>
              <a:gd name="connsiteY22" fmla="*/ 2582127 h 4544530"/>
              <a:gd name="connsiteX0" fmla="*/ 403534 w 11569442"/>
              <a:gd name="connsiteY0" fmla="*/ 2582127 h 4544530"/>
              <a:gd name="connsiteX1" fmla="*/ 197057 w 11569442"/>
              <a:gd name="connsiteY1" fmla="*/ 2179004 h 4544530"/>
              <a:gd name="connsiteX2" fmla="*/ 2360153 w 11569442"/>
              <a:gd name="connsiteY2" fmla="*/ 1382591 h 4544530"/>
              <a:gd name="connsiteX3" fmla="*/ 4946201 w 11569442"/>
              <a:gd name="connsiteY3" fmla="*/ 999461 h 4544530"/>
              <a:gd name="connsiteX4" fmla="*/ 6586058 w 11569442"/>
              <a:gd name="connsiteY4" fmla="*/ 5748 h 4544530"/>
              <a:gd name="connsiteX5" fmla="*/ 6569343 w 11569442"/>
              <a:gd name="connsiteY5" fmla="*/ 610186 h 4544530"/>
              <a:gd name="connsiteX6" fmla="*/ 6700358 w 11569442"/>
              <a:gd name="connsiteY6" fmla="*/ 1218311 h 4544530"/>
              <a:gd name="connsiteX7" fmla="*/ 6085924 w 11569442"/>
              <a:gd name="connsiteY7" fmla="*/ 1270340 h 4544530"/>
              <a:gd name="connsiteX8" fmla="*/ 8516774 w 11569442"/>
              <a:gd name="connsiteY8" fmla="*/ 1758914 h 4544530"/>
              <a:gd name="connsiteX9" fmla="*/ 10914218 w 11569442"/>
              <a:gd name="connsiteY9" fmla="*/ 1146617 h 4544530"/>
              <a:gd name="connsiteX10" fmla="*/ 11543482 w 11569442"/>
              <a:gd name="connsiteY10" fmla="*/ 1087624 h 4544530"/>
              <a:gd name="connsiteX11" fmla="*/ 11256381 w 11569442"/>
              <a:gd name="connsiteY11" fmla="*/ 1700337 h 4544530"/>
              <a:gd name="connsiteX12" fmla="*/ 9558163 w 11569442"/>
              <a:gd name="connsiteY12" fmla="*/ 2526831 h 4544530"/>
              <a:gd name="connsiteX13" fmla="*/ 10241476 w 11569442"/>
              <a:gd name="connsiteY13" fmla="*/ 4031928 h 4544530"/>
              <a:gd name="connsiteX14" fmla="*/ 9057742 w 11569442"/>
              <a:gd name="connsiteY14" fmla="*/ 3395958 h 4544530"/>
              <a:gd name="connsiteX15" fmla="*/ 7304067 w 11569442"/>
              <a:gd name="connsiteY15" fmla="*/ 3545918 h 4544530"/>
              <a:gd name="connsiteX16" fmla="*/ 8083064 w 11569442"/>
              <a:gd name="connsiteY16" fmla="*/ 3566837 h 4544530"/>
              <a:gd name="connsiteX17" fmla="*/ 7415750 w 11569442"/>
              <a:gd name="connsiteY17" fmla="*/ 3905873 h 4544530"/>
              <a:gd name="connsiteX18" fmla="*/ 7018926 w 11569442"/>
              <a:gd name="connsiteY18" fmla="*/ 4544444 h 4544530"/>
              <a:gd name="connsiteX19" fmla="*/ 5937382 w 11569442"/>
              <a:gd name="connsiteY19" fmla="*/ 3860809 h 4544530"/>
              <a:gd name="connsiteX20" fmla="*/ 3207448 w 11569442"/>
              <a:gd name="connsiteY20" fmla="*/ 4236773 h 4544530"/>
              <a:gd name="connsiteX21" fmla="*/ 9916 w 11569442"/>
              <a:gd name="connsiteY21" fmla="*/ 2542470 h 4544530"/>
              <a:gd name="connsiteX22" fmla="*/ 403534 w 11569442"/>
              <a:gd name="connsiteY22" fmla="*/ 2582127 h 4544530"/>
              <a:gd name="connsiteX0" fmla="*/ 403534 w 11258744"/>
              <a:gd name="connsiteY0" fmla="*/ 2582127 h 4544530"/>
              <a:gd name="connsiteX1" fmla="*/ 197057 w 11258744"/>
              <a:gd name="connsiteY1" fmla="*/ 2179004 h 4544530"/>
              <a:gd name="connsiteX2" fmla="*/ 2360153 w 11258744"/>
              <a:gd name="connsiteY2" fmla="*/ 1382591 h 4544530"/>
              <a:gd name="connsiteX3" fmla="*/ 4946201 w 11258744"/>
              <a:gd name="connsiteY3" fmla="*/ 999461 h 4544530"/>
              <a:gd name="connsiteX4" fmla="*/ 6586058 w 11258744"/>
              <a:gd name="connsiteY4" fmla="*/ 5748 h 4544530"/>
              <a:gd name="connsiteX5" fmla="*/ 6569343 w 11258744"/>
              <a:gd name="connsiteY5" fmla="*/ 610186 h 4544530"/>
              <a:gd name="connsiteX6" fmla="*/ 6700358 w 11258744"/>
              <a:gd name="connsiteY6" fmla="*/ 1218311 h 4544530"/>
              <a:gd name="connsiteX7" fmla="*/ 6085924 w 11258744"/>
              <a:gd name="connsiteY7" fmla="*/ 1270340 h 4544530"/>
              <a:gd name="connsiteX8" fmla="*/ 8516774 w 11258744"/>
              <a:gd name="connsiteY8" fmla="*/ 1758914 h 4544530"/>
              <a:gd name="connsiteX9" fmla="*/ 10914218 w 11258744"/>
              <a:gd name="connsiteY9" fmla="*/ 1146617 h 4544530"/>
              <a:gd name="connsiteX10" fmla="*/ 9950868 w 11258744"/>
              <a:gd name="connsiteY10" fmla="*/ 1595582 h 4544530"/>
              <a:gd name="connsiteX11" fmla="*/ 11256381 w 11258744"/>
              <a:gd name="connsiteY11" fmla="*/ 1700337 h 4544530"/>
              <a:gd name="connsiteX12" fmla="*/ 9558163 w 11258744"/>
              <a:gd name="connsiteY12" fmla="*/ 2526831 h 4544530"/>
              <a:gd name="connsiteX13" fmla="*/ 10241476 w 11258744"/>
              <a:gd name="connsiteY13" fmla="*/ 4031928 h 4544530"/>
              <a:gd name="connsiteX14" fmla="*/ 9057742 w 11258744"/>
              <a:gd name="connsiteY14" fmla="*/ 3395958 h 4544530"/>
              <a:gd name="connsiteX15" fmla="*/ 7304067 w 11258744"/>
              <a:gd name="connsiteY15" fmla="*/ 3545918 h 4544530"/>
              <a:gd name="connsiteX16" fmla="*/ 8083064 w 11258744"/>
              <a:gd name="connsiteY16" fmla="*/ 3566837 h 4544530"/>
              <a:gd name="connsiteX17" fmla="*/ 7415750 w 11258744"/>
              <a:gd name="connsiteY17" fmla="*/ 3905873 h 4544530"/>
              <a:gd name="connsiteX18" fmla="*/ 7018926 w 11258744"/>
              <a:gd name="connsiteY18" fmla="*/ 4544444 h 4544530"/>
              <a:gd name="connsiteX19" fmla="*/ 5937382 w 11258744"/>
              <a:gd name="connsiteY19" fmla="*/ 3860809 h 4544530"/>
              <a:gd name="connsiteX20" fmla="*/ 3207448 w 11258744"/>
              <a:gd name="connsiteY20" fmla="*/ 4236773 h 4544530"/>
              <a:gd name="connsiteX21" fmla="*/ 9916 w 11258744"/>
              <a:gd name="connsiteY21" fmla="*/ 2542470 h 4544530"/>
              <a:gd name="connsiteX22" fmla="*/ 403534 w 11258744"/>
              <a:gd name="connsiteY22" fmla="*/ 2582127 h 4544530"/>
              <a:gd name="connsiteX0" fmla="*/ 403534 w 10949013"/>
              <a:gd name="connsiteY0" fmla="*/ 2582127 h 4544530"/>
              <a:gd name="connsiteX1" fmla="*/ 197057 w 10949013"/>
              <a:gd name="connsiteY1" fmla="*/ 2179004 h 4544530"/>
              <a:gd name="connsiteX2" fmla="*/ 2360153 w 10949013"/>
              <a:gd name="connsiteY2" fmla="*/ 1382591 h 4544530"/>
              <a:gd name="connsiteX3" fmla="*/ 4946201 w 10949013"/>
              <a:gd name="connsiteY3" fmla="*/ 999461 h 4544530"/>
              <a:gd name="connsiteX4" fmla="*/ 6586058 w 10949013"/>
              <a:gd name="connsiteY4" fmla="*/ 5748 h 4544530"/>
              <a:gd name="connsiteX5" fmla="*/ 6569343 w 10949013"/>
              <a:gd name="connsiteY5" fmla="*/ 610186 h 4544530"/>
              <a:gd name="connsiteX6" fmla="*/ 6700358 w 10949013"/>
              <a:gd name="connsiteY6" fmla="*/ 1218311 h 4544530"/>
              <a:gd name="connsiteX7" fmla="*/ 6085924 w 10949013"/>
              <a:gd name="connsiteY7" fmla="*/ 1270340 h 4544530"/>
              <a:gd name="connsiteX8" fmla="*/ 8516774 w 10949013"/>
              <a:gd name="connsiteY8" fmla="*/ 1758914 h 4544530"/>
              <a:gd name="connsiteX9" fmla="*/ 10914218 w 10949013"/>
              <a:gd name="connsiteY9" fmla="*/ 1146617 h 4544530"/>
              <a:gd name="connsiteX10" fmla="*/ 9950868 w 10949013"/>
              <a:gd name="connsiteY10" fmla="*/ 1595582 h 4544530"/>
              <a:gd name="connsiteX11" fmla="*/ 10095101 w 10949013"/>
              <a:gd name="connsiteY11" fmla="*/ 1901767 h 4544530"/>
              <a:gd name="connsiteX12" fmla="*/ 9558163 w 10949013"/>
              <a:gd name="connsiteY12" fmla="*/ 2526831 h 4544530"/>
              <a:gd name="connsiteX13" fmla="*/ 10241476 w 10949013"/>
              <a:gd name="connsiteY13" fmla="*/ 4031928 h 4544530"/>
              <a:gd name="connsiteX14" fmla="*/ 9057742 w 10949013"/>
              <a:gd name="connsiteY14" fmla="*/ 3395958 h 4544530"/>
              <a:gd name="connsiteX15" fmla="*/ 7304067 w 10949013"/>
              <a:gd name="connsiteY15" fmla="*/ 3545918 h 4544530"/>
              <a:gd name="connsiteX16" fmla="*/ 8083064 w 10949013"/>
              <a:gd name="connsiteY16" fmla="*/ 3566837 h 4544530"/>
              <a:gd name="connsiteX17" fmla="*/ 7415750 w 10949013"/>
              <a:gd name="connsiteY17" fmla="*/ 3905873 h 4544530"/>
              <a:gd name="connsiteX18" fmla="*/ 7018926 w 10949013"/>
              <a:gd name="connsiteY18" fmla="*/ 4544444 h 4544530"/>
              <a:gd name="connsiteX19" fmla="*/ 5937382 w 10949013"/>
              <a:gd name="connsiteY19" fmla="*/ 3860809 h 4544530"/>
              <a:gd name="connsiteX20" fmla="*/ 3207448 w 10949013"/>
              <a:gd name="connsiteY20" fmla="*/ 4236773 h 4544530"/>
              <a:gd name="connsiteX21" fmla="*/ 9916 w 10949013"/>
              <a:gd name="connsiteY21" fmla="*/ 2542470 h 4544530"/>
              <a:gd name="connsiteX22" fmla="*/ 403534 w 10949013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255250 w 10248007"/>
              <a:gd name="connsiteY9" fmla="*/ 1645816 h 4544530"/>
              <a:gd name="connsiteX10" fmla="*/ 9950868 w 10248007"/>
              <a:gd name="connsiteY10" fmla="*/ 1595582 h 4544530"/>
              <a:gd name="connsiteX11" fmla="*/ 10095101 w 10248007"/>
              <a:gd name="connsiteY11" fmla="*/ 1901767 h 4544530"/>
              <a:gd name="connsiteX12" fmla="*/ 9558163 w 10248007"/>
              <a:gd name="connsiteY12" fmla="*/ 2526831 h 4544530"/>
              <a:gd name="connsiteX13" fmla="*/ 10241476 w 10248007"/>
              <a:gd name="connsiteY13" fmla="*/ 4031928 h 4544530"/>
              <a:gd name="connsiteX14" fmla="*/ 9057742 w 10248007"/>
              <a:gd name="connsiteY14" fmla="*/ 3395958 h 4544530"/>
              <a:gd name="connsiteX15" fmla="*/ 7304067 w 10248007"/>
              <a:gd name="connsiteY15" fmla="*/ 3545918 h 4544530"/>
              <a:gd name="connsiteX16" fmla="*/ 8083064 w 10248007"/>
              <a:gd name="connsiteY16" fmla="*/ 3566837 h 4544530"/>
              <a:gd name="connsiteX17" fmla="*/ 7415750 w 10248007"/>
              <a:gd name="connsiteY17" fmla="*/ 3905873 h 4544530"/>
              <a:gd name="connsiteX18" fmla="*/ 7018926 w 10248007"/>
              <a:gd name="connsiteY18" fmla="*/ 4544444 h 4544530"/>
              <a:gd name="connsiteX19" fmla="*/ 5937382 w 10248007"/>
              <a:gd name="connsiteY19" fmla="*/ 3860809 h 4544530"/>
              <a:gd name="connsiteX20" fmla="*/ 3207448 w 10248007"/>
              <a:gd name="connsiteY20" fmla="*/ 4236773 h 4544530"/>
              <a:gd name="connsiteX21" fmla="*/ 9916 w 10248007"/>
              <a:gd name="connsiteY21" fmla="*/ 2542470 h 4544530"/>
              <a:gd name="connsiteX22" fmla="*/ 403534 w 10248007"/>
              <a:gd name="connsiteY22" fmla="*/ 2582127 h 4544530"/>
              <a:gd name="connsiteX0" fmla="*/ 403534 w 10248007"/>
              <a:gd name="connsiteY0" fmla="*/ 2582127 h 4544530"/>
              <a:gd name="connsiteX1" fmla="*/ 197057 w 10248007"/>
              <a:gd name="connsiteY1" fmla="*/ 2179004 h 4544530"/>
              <a:gd name="connsiteX2" fmla="*/ 2360153 w 10248007"/>
              <a:gd name="connsiteY2" fmla="*/ 1382591 h 4544530"/>
              <a:gd name="connsiteX3" fmla="*/ 4946201 w 10248007"/>
              <a:gd name="connsiteY3" fmla="*/ 999461 h 4544530"/>
              <a:gd name="connsiteX4" fmla="*/ 6586058 w 10248007"/>
              <a:gd name="connsiteY4" fmla="*/ 5748 h 4544530"/>
              <a:gd name="connsiteX5" fmla="*/ 6569343 w 10248007"/>
              <a:gd name="connsiteY5" fmla="*/ 610186 h 4544530"/>
              <a:gd name="connsiteX6" fmla="*/ 6700358 w 10248007"/>
              <a:gd name="connsiteY6" fmla="*/ 1218311 h 4544530"/>
              <a:gd name="connsiteX7" fmla="*/ 6085924 w 10248007"/>
              <a:gd name="connsiteY7" fmla="*/ 1270340 h 4544530"/>
              <a:gd name="connsiteX8" fmla="*/ 8516774 w 10248007"/>
              <a:gd name="connsiteY8" fmla="*/ 1758914 h 4544530"/>
              <a:gd name="connsiteX9" fmla="*/ 9950868 w 10248007"/>
              <a:gd name="connsiteY9" fmla="*/ 1595582 h 4544530"/>
              <a:gd name="connsiteX10" fmla="*/ 10095101 w 10248007"/>
              <a:gd name="connsiteY10" fmla="*/ 1901767 h 4544530"/>
              <a:gd name="connsiteX11" fmla="*/ 9558163 w 10248007"/>
              <a:gd name="connsiteY11" fmla="*/ 2526831 h 4544530"/>
              <a:gd name="connsiteX12" fmla="*/ 10241476 w 10248007"/>
              <a:gd name="connsiteY12" fmla="*/ 4031928 h 4544530"/>
              <a:gd name="connsiteX13" fmla="*/ 9057742 w 10248007"/>
              <a:gd name="connsiteY13" fmla="*/ 3395958 h 4544530"/>
              <a:gd name="connsiteX14" fmla="*/ 7304067 w 10248007"/>
              <a:gd name="connsiteY14" fmla="*/ 3545918 h 4544530"/>
              <a:gd name="connsiteX15" fmla="*/ 8083064 w 10248007"/>
              <a:gd name="connsiteY15" fmla="*/ 3566837 h 4544530"/>
              <a:gd name="connsiteX16" fmla="*/ 7415750 w 10248007"/>
              <a:gd name="connsiteY16" fmla="*/ 3905873 h 4544530"/>
              <a:gd name="connsiteX17" fmla="*/ 7018926 w 10248007"/>
              <a:gd name="connsiteY17" fmla="*/ 4544444 h 4544530"/>
              <a:gd name="connsiteX18" fmla="*/ 5937382 w 10248007"/>
              <a:gd name="connsiteY18" fmla="*/ 3860809 h 4544530"/>
              <a:gd name="connsiteX19" fmla="*/ 3207448 w 10248007"/>
              <a:gd name="connsiteY19" fmla="*/ 4236773 h 4544530"/>
              <a:gd name="connsiteX20" fmla="*/ 9916 w 10248007"/>
              <a:gd name="connsiteY20" fmla="*/ 2542470 h 4544530"/>
              <a:gd name="connsiteX21" fmla="*/ 403534 w 10248007"/>
              <a:gd name="connsiteY21" fmla="*/ 2582127 h 4544530"/>
              <a:gd name="connsiteX0" fmla="*/ 403534 w 10340419"/>
              <a:gd name="connsiteY0" fmla="*/ 2582127 h 4544530"/>
              <a:gd name="connsiteX1" fmla="*/ 197057 w 10340419"/>
              <a:gd name="connsiteY1" fmla="*/ 2179004 h 4544530"/>
              <a:gd name="connsiteX2" fmla="*/ 2360153 w 10340419"/>
              <a:gd name="connsiteY2" fmla="*/ 1382591 h 4544530"/>
              <a:gd name="connsiteX3" fmla="*/ 4946201 w 10340419"/>
              <a:gd name="connsiteY3" fmla="*/ 999461 h 4544530"/>
              <a:gd name="connsiteX4" fmla="*/ 6586058 w 10340419"/>
              <a:gd name="connsiteY4" fmla="*/ 5748 h 4544530"/>
              <a:gd name="connsiteX5" fmla="*/ 6569343 w 10340419"/>
              <a:gd name="connsiteY5" fmla="*/ 610186 h 4544530"/>
              <a:gd name="connsiteX6" fmla="*/ 6700358 w 10340419"/>
              <a:gd name="connsiteY6" fmla="*/ 1218311 h 4544530"/>
              <a:gd name="connsiteX7" fmla="*/ 6085924 w 10340419"/>
              <a:gd name="connsiteY7" fmla="*/ 1270340 h 4544530"/>
              <a:gd name="connsiteX8" fmla="*/ 8516774 w 10340419"/>
              <a:gd name="connsiteY8" fmla="*/ 1758914 h 4544530"/>
              <a:gd name="connsiteX9" fmla="*/ 10232910 w 10340419"/>
              <a:gd name="connsiteY9" fmla="*/ 1437939 h 4544530"/>
              <a:gd name="connsiteX10" fmla="*/ 10095101 w 10340419"/>
              <a:gd name="connsiteY10" fmla="*/ 1901767 h 4544530"/>
              <a:gd name="connsiteX11" fmla="*/ 9558163 w 10340419"/>
              <a:gd name="connsiteY11" fmla="*/ 2526831 h 4544530"/>
              <a:gd name="connsiteX12" fmla="*/ 10241476 w 10340419"/>
              <a:gd name="connsiteY12" fmla="*/ 4031928 h 4544530"/>
              <a:gd name="connsiteX13" fmla="*/ 9057742 w 10340419"/>
              <a:gd name="connsiteY13" fmla="*/ 3395958 h 4544530"/>
              <a:gd name="connsiteX14" fmla="*/ 7304067 w 10340419"/>
              <a:gd name="connsiteY14" fmla="*/ 3545918 h 4544530"/>
              <a:gd name="connsiteX15" fmla="*/ 8083064 w 10340419"/>
              <a:gd name="connsiteY15" fmla="*/ 3566837 h 4544530"/>
              <a:gd name="connsiteX16" fmla="*/ 7415750 w 10340419"/>
              <a:gd name="connsiteY16" fmla="*/ 3905873 h 4544530"/>
              <a:gd name="connsiteX17" fmla="*/ 7018926 w 10340419"/>
              <a:gd name="connsiteY17" fmla="*/ 4544444 h 4544530"/>
              <a:gd name="connsiteX18" fmla="*/ 5937382 w 10340419"/>
              <a:gd name="connsiteY18" fmla="*/ 3860809 h 4544530"/>
              <a:gd name="connsiteX19" fmla="*/ 3207448 w 10340419"/>
              <a:gd name="connsiteY19" fmla="*/ 4236773 h 4544530"/>
              <a:gd name="connsiteX20" fmla="*/ 9916 w 10340419"/>
              <a:gd name="connsiteY20" fmla="*/ 2542470 h 4544530"/>
              <a:gd name="connsiteX21" fmla="*/ 403534 w 10340419"/>
              <a:gd name="connsiteY21" fmla="*/ 2582127 h 4544530"/>
              <a:gd name="connsiteX0" fmla="*/ 403534 w 10256288"/>
              <a:gd name="connsiteY0" fmla="*/ 2582127 h 4544530"/>
              <a:gd name="connsiteX1" fmla="*/ 197057 w 10256288"/>
              <a:gd name="connsiteY1" fmla="*/ 2179004 h 4544530"/>
              <a:gd name="connsiteX2" fmla="*/ 2360153 w 10256288"/>
              <a:gd name="connsiteY2" fmla="*/ 1382591 h 4544530"/>
              <a:gd name="connsiteX3" fmla="*/ 4946201 w 10256288"/>
              <a:gd name="connsiteY3" fmla="*/ 999461 h 4544530"/>
              <a:gd name="connsiteX4" fmla="*/ 6586058 w 10256288"/>
              <a:gd name="connsiteY4" fmla="*/ 5748 h 4544530"/>
              <a:gd name="connsiteX5" fmla="*/ 6569343 w 10256288"/>
              <a:gd name="connsiteY5" fmla="*/ 610186 h 4544530"/>
              <a:gd name="connsiteX6" fmla="*/ 6700358 w 10256288"/>
              <a:gd name="connsiteY6" fmla="*/ 1218311 h 4544530"/>
              <a:gd name="connsiteX7" fmla="*/ 6085924 w 10256288"/>
              <a:gd name="connsiteY7" fmla="*/ 1270340 h 4544530"/>
              <a:gd name="connsiteX8" fmla="*/ 8516774 w 10256288"/>
              <a:gd name="connsiteY8" fmla="*/ 1758914 h 4544530"/>
              <a:gd name="connsiteX9" fmla="*/ 10232910 w 10256288"/>
              <a:gd name="connsiteY9" fmla="*/ 1437939 h 4544530"/>
              <a:gd name="connsiteX10" fmla="*/ 9558163 w 10256288"/>
              <a:gd name="connsiteY10" fmla="*/ 2526831 h 4544530"/>
              <a:gd name="connsiteX11" fmla="*/ 10241476 w 10256288"/>
              <a:gd name="connsiteY11" fmla="*/ 4031928 h 4544530"/>
              <a:gd name="connsiteX12" fmla="*/ 9057742 w 10256288"/>
              <a:gd name="connsiteY12" fmla="*/ 3395958 h 4544530"/>
              <a:gd name="connsiteX13" fmla="*/ 7304067 w 10256288"/>
              <a:gd name="connsiteY13" fmla="*/ 3545918 h 4544530"/>
              <a:gd name="connsiteX14" fmla="*/ 8083064 w 10256288"/>
              <a:gd name="connsiteY14" fmla="*/ 3566837 h 4544530"/>
              <a:gd name="connsiteX15" fmla="*/ 7415750 w 10256288"/>
              <a:gd name="connsiteY15" fmla="*/ 3905873 h 4544530"/>
              <a:gd name="connsiteX16" fmla="*/ 7018926 w 10256288"/>
              <a:gd name="connsiteY16" fmla="*/ 4544444 h 4544530"/>
              <a:gd name="connsiteX17" fmla="*/ 5937382 w 10256288"/>
              <a:gd name="connsiteY17" fmla="*/ 3860809 h 4544530"/>
              <a:gd name="connsiteX18" fmla="*/ 3207448 w 10256288"/>
              <a:gd name="connsiteY18" fmla="*/ 4236773 h 4544530"/>
              <a:gd name="connsiteX19" fmla="*/ 9916 w 10256288"/>
              <a:gd name="connsiteY19" fmla="*/ 2542470 h 4544530"/>
              <a:gd name="connsiteX20" fmla="*/ 403534 w 10256288"/>
              <a:gd name="connsiteY20" fmla="*/ 2582127 h 4544530"/>
              <a:gd name="connsiteX0" fmla="*/ 403534 w 10429337"/>
              <a:gd name="connsiteY0" fmla="*/ 2582127 h 4544530"/>
              <a:gd name="connsiteX1" fmla="*/ 197057 w 10429337"/>
              <a:gd name="connsiteY1" fmla="*/ 2179004 h 4544530"/>
              <a:gd name="connsiteX2" fmla="*/ 2360153 w 10429337"/>
              <a:gd name="connsiteY2" fmla="*/ 1382591 h 4544530"/>
              <a:gd name="connsiteX3" fmla="*/ 4946201 w 10429337"/>
              <a:gd name="connsiteY3" fmla="*/ 999461 h 4544530"/>
              <a:gd name="connsiteX4" fmla="*/ 6586058 w 10429337"/>
              <a:gd name="connsiteY4" fmla="*/ 5748 h 4544530"/>
              <a:gd name="connsiteX5" fmla="*/ 6569343 w 10429337"/>
              <a:gd name="connsiteY5" fmla="*/ 610186 h 4544530"/>
              <a:gd name="connsiteX6" fmla="*/ 6700358 w 10429337"/>
              <a:gd name="connsiteY6" fmla="*/ 1218311 h 4544530"/>
              <a:gd name="connsiteX7" fmla="*/ 6085924 w 10429337"/>
              <a:gd name="connsiteY7" fmla="*/ 1270340 h 4544530"/>
              <a:gd name="connsiteX8" fmla="*/ 8516774 w 10429337"/>
              <a:gd name="connsiteY8" fmla="*/ 1758914 h 4544530"/>
              <a:gd name="connsiteX9" fmla="*/ 10232910 w 10429337"/>
              <a:gd name="connsiteY9" fmla="*/ 1437939 h 4544530"/>
              <a:gd name="connsiteX10" fmla="*/ 9558163 w 10429337"/>
              <a:gd name="connsiteY10" fmla="*/ 2526831 h 4544530"/>
              <a:gd name="connsiteX11" fmla="*/ 10423978 w 10429337"/>
              <a:gd name="connsiteY11" fmla="*/ 3559001 h 4544530"/>
              <a:gd name="connsiteX12" fmla="*/ 9057742 w 10429337"/>
              <a:gd name="connsiteY12" fmla="*/ 3395958 h 4544530"/>
              <a:gd name="connsiteX13" fmla="*/ 7304067 w 10429337"/>
              <a:gd name="connsiteY13" fmla="*/ 3545918 h 4544530"/>
              <a:gd name="connsiteX14" fmla="*/ 8083064 w 10429337"/>
              <a:gd name="connsiteY14" fmla="*/ 3566837 h 4544530"/>
              <a:gd name="connsiteX15" fmla="*/ 7415750 w 10429337"/>
              <a:gd name="connsiteY15" fmla="*/ 3905873 h 4544530"/>
              <a:gd name="connsiteX16" fmla="*/ 7018926 w 10429337"/>
              <a:gd name="connsiteY16" fmla="*/ 4544444 h 4544530"/>
              <a:gd name="connsiteX17" fmla="*/ 5937382 w 10429337"/>
              <a:gd name="connsiteY17" fmla="*/ 3860809 h 4544530"/>
              <a:gd name="connsiteX18" fmla="*/ 3207448 w 10429337"/>
              <a:gd name="connsiteY18" fmla="*/ 4236773 h 4544530"/>
              <a:gd name="connsiteX19" fmla="*/ 9916 w 10429337"/>
              <a:gd name="connsiteY19" fmla="*/ 2542470 h 4544530"/>
              <a:gd name="connsiteX20" fmla="*/ 403534 w 10429337"/>
              <a:gd name="connsiteY20" fmla="*/ 2582127 h 4544530"/>
              <a:gd name="connsiteX0" fmla="*/ 979811 w 10491333"/>
              <a:gd name="connsiteY0" fmla="*/ 2599643 h 4544530"/>
              <a:gd name="connsiteX1" fmla="*/ 259053 w 10491333"/>
              <a:gd name="connsiteY1" fmla="*/ 2179004 h 4544530"/>
              <a:gd name="connsiteX2" fmla="*/ 2422149 w 10491333"/>
              <a:gd name="connsiteY2" fmla="*/ 1382591 h 4544530"/>
              <a:gd name="connsiteX3" fmla="*/ 5008197 w 10491333"/>
              <a:gd name="connsiteY3" fmla="*/ 999461 h 4544530"/>
              <a:gd name="connsiteX4" fmla="*/ 6648054 w 10491333"/>
              <a:gd name="connsiteY4" fmla="*/ 5748 h 4544530"/>
              <a:gd name="connsiteX5" fmla="*/ 6631339 w 10491333"/>
              <a:gd name="connsiteY5" fmla="*/ 610186 h 4544530"/>
              <a:gd name="connsiteX6" fmla="*/ 6762354 w 10491333"/>
              <a:gd name="connsiteY6" fmla="*/ 1218311 h 4544530"/>
              <a:gd name="connsiteX7" fmla="*/ 6147920 w 10491333"/>
              <a:gd name="connsiteY7" fmla="*/ 1270340 h 4544530"/>
              <a:gd name="connsiteX8" fmla="*/ 8578770 w 10491333"/>
              <a:gd name="connsiteY8" fmla="*/ 1758914 h 4544530"/>
              <a:gd name="connsiteX9" fmla="*/ 10294906 w 10491333"/>
              <a:gd name="connsiteY9" fmla="*/ 1437939 h 4544530"/>
              <a:gd name="connsiteX10" fmla="*/ 9620159 w 10491333"/>
              <a:gd name="connsiteY10" fmla="*/ 2526831 h 4544530"/>
              <a:gd name="connsiteX11" fmla="*/ 10485974 w 10491333"/>
              <a:gd name="connsiteY11" fmla="*/ 3559001 h 4544530"/>
              <a:gd name="connsiteX12" fmla="*/ 9119738 w 10491333"/>
              <a:gd name="connsiteY12" fmla="*/ 3395958 h 4544530"/>
              <a:gd name="connsiteX13" fmla="*/ 7366063 w 10491333"/>
              <a:gd name="connsiteY13" fmla="*/ 3545918 h 4544530"/>
              <a:gd name="connsiteX14" fmla="*/ 8145060 w 10491333"/>
              <a:gd name="connsiteY14" fmla="*/ 3566837 h 4544530"/>
              <a:gd name="connsiteX15" fmla="*/ 7477746 w 10491333"/>
              <a:gd name="connsiteY15" fmla="*/ 3905873 h 4544530"/>
              <a:gd name="connsiteX16" fmla="*/ 7080922 w 10491333"/>
              <a:gd name="connsiteY16" fmla="*/ 4544444 h 4544530"/>
              <a:gd name="connsiteX17" fmla="*/ 5999378 w 10491333"/>
              <a:gd name="connsiteY17" fmla="*/ 3860809 h 4544530"/>
              <a:gd name="connsiteX18" fmla="*/ 3269444 w 10491333"/>
              <a:gd name="connsiteY18" fmla="*/ 4236773 h 4544530"/>
              <a:gd name="connsiteX19" fmla="*/ 71912 w 10491333"/>
              <a:gd name="connsiteY19" fmla="*/ 2542470 h 4544530"/>
              <a:gd name="connsiteX20" fmla="*/ 979811 w 10491333"/>
              <a:gd name="connsiteY20" fmla="*/ 2599643 h 4544530"/>
              <a:gd name="connsiteX0" fmla="*/ 932472 w 10443994"/>
              <a:gd name="connsiteY0" fmla="*/ 2599643 h 4544530"/>
              <a:gd name="connsiteX1" fmla="*/ 211714 w 10443994"/>
              <a:gd name="connsiteY1" fmla="*/ 2179004 h 4544530"/>
              <a:gd name="connsiteX2" fmla="*/ 2374810 w 10443994"/>
              <a:gd name="connsiteY2" fmla="*/ 1382591 h 4544530"/>
              <a:gd name="connsiteX3" fmla="*/ 4960858 w 10443994"/>
              <a:gd name="connsiteY3" fmla="*/ 999461 h 4544530"/>
              <a:gd name="connsiteX4" fmla="*/ 6600715 w 10443994"/>
              <a:gd name="connsiteY4" fmla="*/ 5748 h 4544530"/>
              <a:gd name="connsiteX5" fmla="*/ 6584000 w 10443994"/>
              <a:gd name="connsiteY5" fmla="*/ 610186 h 4544530"/>
              <a:gd name="connsiteX6" fmla="*/ 6715015 w 10443994"/>
              <a:gd name="connsiteY6" fmla="*/ 1218311 h 4544530"/>
              <a:gd name="connsiteX7" fmla="*/ 6100581 w 10443994"/>
              <a:gd name="connsiteY7" fmla="*/ 1270340 h 4544530"/>
              <a:gd name="connsiteX8" fmla="*/ 8531431 w 10443994"/>
              <a:gd name="connsiteY8" fmla="*/ 1758914 h 4544530"/>
              <a:gd name="connsiteX9" fmla="*/ 10247567 w 10443994"/>
              <a:gd name="connsiteY9" fmla="*/ 1437939 h 4544530"/>
              <a:gd name="connsiteX10" fmla="*/ 9572820 w 10443994"/>
              <a:gd name="connsiteY10" fmla="*/ 2526831 h 4544530"/>
              <a:gd name="connsiteX11" fmla="*/ 10438635 w 10443994"/>
              <a:gd name="connsiteY11" fmla="*/ 3559001 h 4544530"/>
              <a:gd name="connsiteX12" fmla="*/ 9072399 w 10443994"/>
              <a:gd name="connsiteY12" fmla="*/ 3395958 h 4544530"/>
              <a:gd name="connsiteX13" fmla="*/ 7318724 w 10443994"/>
              <a:gd name="connsiteY13" fmla="*/ 3545918 h 4544530"/>
              <a:gd name="connsiteX14" fmla="*/ 8097721 w 10443994"/>
              <a:gd name="connsiteY14" fmla="*/ 3566837 h 4544530"/>
              <a:gd name="connsiteX15" fmla="*/ 7430407 w 10443994"/>
              <a:gd name="connsiteY15" fmla="*/ 3905873 h 4544530"/>
              <a:gd name="connsiteX16" fmla="*/ 7033583 w 10443994"/>
              <a:gd name="connsiteY16" fmla="*/ 4544444 h 4544530"/>
              <a:gd name="connsiteX17" fmla="*/ 5952039 w 10443994"/>
              <a:gd name="connsiteY17" fmla="*/ 3860809 h 4544530"/>
              <a:gd name="connsiteX18" fmla="*/ 3222105 w 10443994"/>
              <a:gd name="connsiteY18" fmla="*/ 4236773 h 4544530"/>
              <a:gd name="connsiteX19" fmla="*/ 74341 w 10443994"/>
              <a:gd name="connsiteY19" fmla="*/ 2761419 h 4544530"/>
              <a:gd name="connsiteX20" fmla="*/ 932472 w 10443994"/>
              <a:gd name="connsiteY20" fmla="*/ 2599643 h 4544530"/>
              <a:gd name="connsiteX0" fmla="*/ 932472 w 10443994"/>
              <a:gd name="connsiteY0" fmla="*/ 2599643 h 4544909"/>
              <a:gd name="connsiteX1" fmla="*/ 211714 w 10443994"/>
              <a:gd name="connsiteY1" fmla="*/ 2179004 h 4544909"/>
              <a:gd name="connsiteX2" fmla="*/ 2374810 w 10443994"/>
              <a:gd name="connsiteY2" fmla="*/ 1382591 h 4544909"/>
              <a:gd name="connsiteX3" fmla="*/ 4960858 w 10443994"/>
              <a:gd name="connsiteY3" fmla="*/ 999461 h 4544909"/>
              <a:gd name="connsiteX4" fmla="*/ 6600715 w 10443994"/>
              <a:gd name="connsiteY4" fmla="*/ 5748 h 4544909"/>
              <a:gd name="connsiteX5" fmla="*/ 6584000 w 10443994"/>
              <a:gd name="connsiteY5" fmla="*/ 610186 h 4544909"/>
              <a:gd name="connsiteX6" fmla="*/ 6715015 w 10443994"/>
              <a:gd name="connsiteY6" fmla="*/ 1218311 h 4544909"/>
              <a:gd name="connsiteX7" fmla="*/ 6100581 w 10443994"/>
              <a:gd name="connsiteY7" fmla="*/ 1270340 h 4544909"/>
              <a:gd name="connsiteX8" fmla="*/ 8531431 w 10443994"/>
              <a:gd name="connsiteY8" fmla="*/ 1758914 h 4544909"/>
              <a:gd name="connsiteX9" fmla="*/ 10247567 w 10443994"/>
              <a:gd name="connsiteY9" fmla="*/ 1437939 h 4544909"/>
              <a:gd name="connsiteX10" fmla="*/ 9572820 w 10443994"/>
              <a:gd name="connsiteY10" fmla="*/ 2526831 h 4544909"/>
              <a:gd name="connsiteX11" fmla="*/ 10438635 w 10443994"/>
              <a:gd name="connsiteY11" fmla="*/ 3559001 h 4544909"/>
              <a:gd name="connsiteX12" fmla="*/ 9072399 w 10443994"/>
              <a:gd name="connsiteY12" fmla="*/ 3395958 h 4544909"/>
              <a:gd name="connsiteX13" fmla="*/ 7318724 w 10443994"/>
              <a:gd name="connsiteY13" fmla="*/ 3545918 h 4544909"/>
              <a:gd name="connsiteX14" fmla="*/ 8097721 w 10443994"/>
              <a:gd name="connsiteY14" fmla="*/ 3566837 h 4544909"/>
              <a:gd name="connsiteX15" fmla="*/ 7430407 w 10443994"/>
              <a:gd name="connsiteY15" fmla="*/ 3905873 h 4544909"/>
              <a:gd name="connsiteX16" fmla="*/ 7033583 w 10443994"/>
              <a:gd name="connsiteY16" fmla="*/ 4544444 h 4544909"/>
              <a:gd name="connsiteX17" fmla="*/ 6267243 w 10443994"/>
              <a:gd name="connsiteY17" fmla="*/ 3799503 h 4544909"/>
              <a:gd name="connsiteX18" fmla="*/ 3222105 w 10443994"/>
              <a:gd name="connsiteY18" fmla="*/ 4236773 h 4544909"/>
              <a:gd name="connsiteX19" fmla="*/ 74341 w 10443994"/>
              <a:gd name="connsiteY19" fmla="*/ 2761419 h 4544909"/>
              <a:gd name="connsiteX20" fmla="*/ 932472 w 10443994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5 w 10432460"/>
              <a:gd name="connsiteY12" fmla="*/ 3395958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307190 w 10432460"/>
              <a:gd name="connsiteY13" fmla="*/ 3545918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909"/>
              <a:gd name="connsiteX1" fmla="*/ 200180 w 10432460"/>
              <a:gd name="connsiteY1" fmla="*/ 2179004 h 4544909"/>
              <a:gd name="connsiteX2" fmla="*/ 2363276 w 10432460"/>
              <a:gd name="connsiteY2" fmla="*/ 1382591 h 4544909"/>
              <a:gd name="connsiteX3" fmla="*/ 4949324 w 10432460"/>
              <a:gd name="connsiteY3" fmla="*/ 999461 h 4544909"/>
              <a:gd name="connsiteX4" fmla="*/ 6589181 w 10432460"/>
              <a:gd name="connsiteY4" fmla="*/ 5748 h 4544909"/>
              <a:gd name="connsiteX5" fmla="*/ 6572466 w 10432460"/>
              <a:gd name="connsiteY5" fmla="*/ 610186 h 4544909"/>
              <a:gd name="connsiteX6" fmla="*/ 6703481 w 10432460"/>
              <a:gd name="connsiteY6" fmla="*/ 1218311 h 4544909"/>
              <a:gd name="connsiteX7" fmla="*/ 6089047 w 10432460"/>
              <a:gd name="connsiteY7" fmla="*/ 1270340 h 4544909"/>
              <a:gd name="connsiteX8" fmla="*/ 8519897 w 10432460"/>
              <a:gd name="connsiteY8" fmla="*/ 1758914 h 4544909"/>
              <a:gd name="connsiteX9" fmla="*/ 10236033 w 10432460"/>
              <a:gd name="connsiteY9" fmla="*/ 1437939 h 4544909"/>
              <a:gd name="connsiteX10" fmla="*/ 9561286 w 10432460"/>
              <a:gd name="connsiteY10" fmla="*/ 2526831 h 4544909"/>
              <a:gd name="connsiteX11" fmla="*/ 10427101 w 10432460"/>
              <a:gd name="connsiteY11" fmla="*/ 3559001 h 4544909"/>
              <a:gd name="connsiteX12" fmla="*/ 9060864 w 10432460"/>
              <a:gd name="connsiteY12" fmla="*/ 3247074 h 4544909"/>
              <a:gd name="connsiteX13" fmla="*/ 7041754 w 10432460"/>
              <a:gd name="connsiteY13" fmla="*/ 3712317 h 4544909"/>
              <a:gd name="connsiteX14" fmla="*/ 8086187 w 10432460"/>
              <a:gd name="connsiteY14" fmla="*/ 3566837 h 4544909"/>
              <a:gd name="connsiteX15" fmla="*/ 7418873 w 10432460"/>
              <a:gd name="connsiteY15" fmla="*/ 3905873 h 4544909"/>
              <a:gd name="connsiteX16" fmla="*/ 7022049 w 10432460"/>
              <a:gd name="connsiteY16" fmla="*/ 4544444 h 4544909"/>
              <a:gd name="connsiteX17" fmla="*/ 6255709 w 10432460"/>
              <a:gd name="connsiteY17" fmla="*/ 3799503 h 4544909"/>
              <a:gd name="connsiteX18" fmla="*/ 2978315 w 10432460"/>
              <a:gd name="connsiteY18" fmla="*/ 3790121 h 4544909"/>
              <a:gd name="connsiteX19" fmla="*/ 62807 w 10432460"/>
              <a:gd name="connsiteY19" fmla="*/ 2761419 h 4544909"/>
              <a:gd name="connsiteX20" fmla="*/ 920938 w 10432460"/>
              <a:gd name="connsiteY20" fmla="*/ 2599643 h 4544909"/>
              <a:gd name="connsiteX0" fmla="*/ 920938 w 10432460"/>
              <a:gd name="connsiteY0" fmla="*/ 2599643 h 4544875"/>
              <a:gd name="connsiteX1" fmla="*/ 200180 w 10432460"/>
              <a:gd name="connsiteY1" fmla="*/ 2179004 h 4544875"/>
              <a:gd name="connsiteX2" fmla="*/ 2363276 w 10432460"/>
              <a:gd name="connsiteY2" fmla="*/ 1382591 h 4544875"/>
              <a:gd name="connsiteX3" fmla="*/ 4949324 w 10432460"/>
              <a:gd name="connsiteY3" fmla="*/ 999461 h 4544875"/>
              <a:gd name="connsiteX4" fmla="*/ 6589181 w 10432460"/>
              <a:gd name="connsiteY4" fmla="*/ 5748 h 4544875"/>
              <a:gd name="connsiteX5" fmla="*/ 6572466 w 10432460"/>
              <a:gd name="connsiteY5" fmla="*/ 610186 h 4544875"/>
              <a:gd name="connsiteX6" fmla="*/ 6703481 w 10432460"/>
              <a:gd name="connsiteY6" fmla="*/ 1218311 h 4544875"/>
              <a:gd name="connsiteX7" fmla="*/ 6089047 w 10432460"/>
              <a:gd name="connsiteY7" fmla="*/ 1270340 h 4544875"/>
              <a:gd name="connsiteX8" fmla="*/ 8519897 w 10432460"/>
              <a:gd name="connsiteY8" fmla="*/ 1758914 h 4544875"/>
              <a:gd name="connsiteX9" fmla="*/ 10236033 w 10432460"/>
              <a:gd name="connsiteY9" fmla="*/ 1437939 h 4544875"/>
              <a:gd name="connsiteX10" fmla="*/ 9561286 w 10432460"/>
              <a:gd name="connsiteY10" fmla="*/ 2526831 h 4544875"/>
              <a:gd name="connsiteX11" fmla="*/ 10427101 w 10432460"/>
              <a:gd name="connsiteY11" fmla="*/ 3559001 h 4544875"/>
              <a:gd name="connsiteX12" fmla="*/ 9060864 w 10432460"/>
              <a:gd name="connsiteY12" fmla="*/ 3247074 h 4544875"/>
              <a:gd name="connsiteX13" fmla="*/ 7041754 w 10432460"/>
              <a:gd name="connsiteY13" fmla="*/ 3712317 h 4544875"/>
              <a:gd name="connsiteX14" fmla="*/ 8135955 w 10432460"/>
              <a:gd name="connsiteY14" fmla="*/ 3803299 h 4544875"/>
              <a:gd name="connsiteX15" fmla="*/ 7418873 w 10432460"/>
              <a:gd name="connsiteY15" fmla="*/ 3905873 h 4544875"/>
              <a:gd name="connsiteX16" fmla="*/ 7022049 w 10432460"/>
              <a:gd name="connsiteY16" fmla="*/ 4544444 h 4544875"/>
              <a:gd name="connsiteX17" fmla="*/ 6255709 w 10432460"/>
              <a:gd name="connsiteY17" fmla="*/ 3799503 h 4544875"/>
              <a:gd name="connsiteX18" fmla="*/ 2978315 w 10432460"/>
              <a:gd name="connsiteY18" fmla="*/ 3790121 h 4544875"/>
              <a:gd name="connsiteX19" fmla="*/ 62807 w 10432460"/>
              <a:gd name="connsiteY19" fmla="*/ 2761419 h 4544875"/>
              <a:gd name="connsiteX20" fmla="*/ 920938 w 10432460"/>
              <a:gd name="connsiteY20" fmla="*/ 2599643 h 4544875"/>
              <a:gd name="connsiteX0" fmla="*/ 920938 w 10432460"/>
              <a:gd name="connsiteY0" fmla="*/ 2599643 h 4549716"/>
              <a:gd name="connsiteX1" fmla="*/ 200180 w 10432460"/>
              <a:gd name="connsiteY1" fmla="*/ 2179004 h 4549716"/>
              <a:gd name="connsiteX2" fmla="*/ 2363276 w 10432460"/>
              <a:gd name="connsiteY2" fmla="*/ 1382591 h 4549716"/>
              <a:gd name="connsiteX3" fmla="*/ 4949324 w 10432460"/>
              <a:gd name="connsiteY3" fmla="*/ 999461 h 4549716"/>
              <a:gd name="connsiteX4" fmla="*/ 6589181 w 10432460"/>
              <a:gd name="connsiteY4" fmla="*/ 5748 h 4549716"/>
              <a:gd name="connsiteX5" fmla="*/ 6572466 w 10432460"/>
              <a:gd name="connsiteY5" fmla="*/ 610186 h 4549716"/>
              <a:gd name="connsiteX6" fmla="*/ 6703481 w 10432460"/>
              <a:gd name="connsiteY6" fmla="*/ 1218311 h 4549716"/>
              <a:gd name="connsiteX7" fmla="*/ 6089047 w 10432460"/>
              <a:gd name="connsiteY7" fmla="*/ 1270340 h 4549716"/>
              <a:gd name="connsiteX8" fmla="*/ 8519897 w 10432460"/>
              <a:gd name="connsiteY8" fmla="*/ 1758914 h 4549716"/>
              <a:gd name="connsiteX9" fmla="*/ 10236033 w 10432460"/>
              <a:gd name="connsiteY9" fmla="*/ 1437939 h 4549716"/>
              <a:gd name="connsiteX10" fmla="*/ 9561286 w 10432460"/>
              <a:gd name="connsiteY10" fmla="*/ 2526831 h 4549716"/>
              <a:gd name="connsiteX11" fmla="*/ 10427101 w 10432460"/>
              <a:gd name="connsiteY11" fmla="*/ 3559001 h 4549716"/>
              <a:gd name="connsiteX12" fmla="*/ 9060864 w 10432460"/>
              <a:gd name="connsiteY12" fmla="*/ 3247074 h 4549716"/>
              <a:gd name="connsiteX13" fmla="*/ 7041754 w 10432460"/>
              <a:gd name="connsiteY13" fmla="*/ 3712317 h 4549716"/>
              <a:gd name="connsiteX14" fmla="*/ 8135955 w 10432460"/>
              <a:gd name="connsiteY14" fmla="*/ 3803299 h 4549716"/>
              <a:gd name="connsiteX15" fmla="*/ 7269568 w 10432460"/>
              <a:gd name="connsiteY15" fmla="*/ 4116063 h 4549716"/>
              <a:gd name="connsiteX16" fmla="*/ 7022049 w 10432460"/>
              <a:gd name="connsiteY16" fmla="*/ 4544444 h 4549716"/>
              <a:gd name="connsiteX17" fmla="*/ 6255709 w 10432460"/>
              <a:gd name="connsiteY17" fmla="*/ 3799503 h 4549716"/>
              <a:gd name="connsiteX18" fmla="*/ 2978315 w 10432460"/>
              <a:gd name="connsiteY18" fmla="*/ 3790121 h 4549716"/>
              <a:gd name="connsiteX19" fmla="*/ 62807 w 10432460"/>
              <a:gd name="connsiteY19" fmla="*/ 2761419 h 4549716"/>
              <a:gd name="connsiteX20" fmla="*/ 920938 w 10432460"/>
              <a:gd name="connsiteY20" fmla="*/ 2599643 h 4549716"/>
              <a:gd name="connsiteX0" fmla="*/ 920938 w 10432460"/>
              <a:gd name="connsiteY0" fmla="*/ 2599643 h 4697345"/>
              <a:gd name="connsiteX1" fmla="*/ 200180 w 10432460"/>
              <a:gd name="connsiteY1" fmla="*/ 2179004 h 4697345"/>
              <a:gd name="connsiteX2" fmla="*/ 2363276 w 10432460"/>
              <a:gd name="connsiteY2" fmla="*/ 1382591 h 4697345"/>
              <a:gd name="connsiteX3" fmla="*/ 4949324 w 10432460"/>
              <a:gd name="connsiteY3" fmla="*/ 999461 h 4697345"/>
              <a:gd name="connsiteX4" fmla="*/ 6589181 w 10432460"/>
              <a:gd name="connsiteY4" fmla="*/ 5748 h 4697345"/>
              <a:gd name="connsiteX5" fmla="*/ 6572466 w 10432460"/>
              <a:gd name="connsiteY5" fmla="*/ 610186 h 4697345"/>
              <a:gd name="connsiteX6" fmla="*/ 6703481 w 10432460"/>
              <a:gd name="connsiteY6" fmla="*/ 1218311 h 4697345"/>
              <a:gd name="connsiteX7" fmla="*/ 6089047 w 10432460"/>
              <a:gd name="connsiteY7" fmla="*/ 1270340 h 4697345"/>
              <a:gd name="connsiteX8" fmla="*/ 8519897 w 10432460"/>
              <a:gd name="connsiteY8" fmla="*/ 1758914 h 4697345"/>
              <a:gd name="connsiteX9" fmla="*/ 10236033 w 10432460"/>
              <a:gd name="connsiteY9" fmla="*/ 1437939 h 4697345"/>
              <a:gd name="connsiteX10" fmla="*/ 9561286 w 10432460"/>
              <a:gd name="connsiteY10" fmla="*/ 2526831 h 4697345"/>
              <a:gd name="connsiteX11" fmla="*/ 10427101 w 10432460"/>
              <a:gd name="connsiteY11" fmla="*/ 3559001 h 4697345"/>
              <a:gd name="connsiteX12" fmla="*/ 9060864 w 10432460"/>
              <a:gd name="connsiteY12" fmla="*/ 3247074 h 4697345"/>
              <a:gd name="connsiteX13" fmla="*/ 7041754 w 10432460"/>
              <a:gd name="connsiteY13" fmla="*/ 3712317 h 4697345"/>
              <a:gd name="connsiteX14" fmla="*/ 8135955 w 10432460"/>
              <a:gd name="connsiteY14" fmla="*/ 3803299 h 4697345"/>
              <a:gd name="connsiteX15" fmla="*/ 7269568 w 10432460"/>
              <a:gd name="connsiteY15" fmla="*/ 4116063 h 4697345"/>
              <a:gd name="connsiteX16" fmla="*/ 6872741 w 10432460"/>
              <a:gd name="connsiteY16" fmla="*/ 4693328 h 4697345"/>
              <a:gd name="connsiteX17" fmla="*/ 6255709 w 10432460"/>
              <a:gd name="connsiteY17" fmla="*/ 3799503 h 4697345"/>
              <a:gd name="connsiteX18" fmla="*/ 2978315 w 10432460"/>
              <a:gd name="connsiteY18" fmla="*/ 3790121 h 4697345"/>
              <a:gd name="connsiteX19" fmla="*/ 62807 w 10432460"/>
              <a:gd name="connsiteY19" fmla="*/ 2761419 h 4697345"/>
              <a:gd name="connsiteX20" fmla="*/ 920938 w 10432460"/>
              <a:gd name="connsiteY20" fmla="*/ 2599643 h 4697345"/>
              <a:gd name="connsiteX0" fmla="*/ 920938 w 10432460"/>
              <a:gd name="connsiteY0" fmla="*/ 2599643 h 4696383"/>
              <a:gd name="connsiteX1" fmla="*/ 200180 w 10432460"/>
              <a:gd name="connsiteY1" fmla="*/ 2179004 h 4696383"/>
              <a:gd name="connsiteX2" fmla="*/ 2363276 w 10432460"/>
              <a:gd name="connsiteY2" fmla="*/ 1382591 h 4696383"/>
              <a:gd name="connsiteX3" fmla="*/ 4949324 w 10432460"/>
              <a:gd name="connsiteY3" fmla="*/ 999461 h 4696383"/>
              <a:gd name="connsiteX4" fmla="*/ 6589181 w 10432460"/>
              <a:gd name="connsiteY4" fmla="*/ 5748 h 4696383"/>
              <a:gd name="connsiteX5" fmla="*/ 6572466 w 10432460"/>
              <a:gd name="connsiteY5" fmla="*/ 610186 h 4696383"/>
              <a:gd name="connsiteX6" fmla="*/ 6703481 w 10432460"/>
              <a:gd name="connsiteY6" fmla="*/ 1218311 h 4696383"/>
              <a:gd name="connsiteX7" fmla="*/ 6089047 w 10432460"/>
              <a:gd name="connsiteY7" fmla="*/ 1270340 h 4696383"/>
              <a:gd name="connsiteX8" fmla="*/ 8519897 w 10432460"/>
              <a:gd name="connsiteY8" fmla="*/ 1758914 h 4696383"/>
              <a:gd name="connsiteX9" fmla="*/ 10236033 w 10432460"/>
              <a:gd name="connsiteY9" fmla="*/ 1437939 h 4696383"/>
              <a:gd name="connsiteX10" fmla="*/ 9561286 w 10432460"/>
              <a:gd name="connsiteY10" fmla="*/ 2526831 h 4696383"/>
              <a:gd name="connsiteX11" fmla="*/ 10427101 w 10432460"/>
              <a:gd name="connsiteY11" fmla="*/ 3559001 h 4696383"/>
              <a:gd name="connsiteX12" fmla="*/ 9060864 w 10432460"/>
              <a:gd name="connsiteY12" fmla="*/ 3247074 h 4696383"/>
              <a:gd name="connsiteX13" fmla="*/ 7041754 w 10432460"/>
              <a:gd name="connsiteY13" fmla="*/ 3712317 h 4696383"/>
              <a:gd name="connsiteX14" fmla="*/ 8135955 w 10432460"/>
              <a:gd name="connsiteY14" fmla="*/ 3803299 h 4696383"/>
              <a:gd name="connsiteX15" fmla="*/ 7269568 w 10432460"/>
              <a:gd name="connsiteY15" fmla="*/ 4116063 h 4696383"/>
              <a:gd name="connsiteX16" fmla="*/ 6872741 w 10432460"/>
              <a:gd name="connsiteY16" fmla="*/ 4693328 h 4696383"/>
              <a:gd name="connsiteX17" fmla="*/ 5724838 w 10432460"/>
              <a:gd name="connsiteY17" fmla="*/ 3843293 h 4696383"/>
              <a:gd name="connsiteX18" fmla="*/ 2978315 w 10432460"/>
              <a:gd name="connsiteY18" fmla="*/ 3790121 h 4696383"/>
              <a:gd name="connsiteX19" fmla="*/ 62807 w 10432460"/>
              <a:gd name="connsiteY19" fmla="*/ 2761419 h 4696383"/>
              <a:gd name="connsiteX20" fmla="*/ 920938 w 10432460"/>
              <a:gd name="connsiteY20" fmla="*/ 2599643 h 4696383"/>
              <a:gd name="connsiteX0" fmla="*/ 920938 w 10432460"/>
              <a:gd name="connsiteY0" fmla="*/ 2599643 h 4694214"/>
              <a:gd name="connsiteX1" fmla="*/ 200180 w 10432460"/>
              <a:gd name="connsiteY1" fmla="*/ 2179004 h 4694214"/>
              <a:gd name="connsiteX2" fmla="*/ 2363276 w 10432460"/>
              <a:gd name="connsiteY2" fmla="*/ 1382591 h 4694214"/>
              <a:gd name="connsiteX3" fmla="*/ 4949324 w 10432460"/>
              <a:gd name="connsiteY3" fmla="*/ 999461 h 4694214"/>
              <a:gd name="connsiteX4" fmla="*/ 6589181 w 10432460"/>
              <a:gd name="connsiteY4" fmla="*/ 5748 h 4694214"/>
              <a:gd name="connsiteX5" fmla="*/ 6572466 w 10432460"/>
              <a:gd name="connsiteY5" fmla="*/ 610186 h 4694214"/>
              <a:gd name="connsiteX6" fmla="*/ 6703481 w 10432460"/>
              <a:gd name="connsiteY6" fmla="*/ 1218311 h 4694214"/>
              <a:gd name="connsiteX7" fmla="*/ 6089047 w 10432460"/>
              <a:gd name="connsiteY7" fmla="*/ 1270340 h 4694214"/>
              <a:gd name="connsiteX8" fmla="*/ 8519897 w 10432460"/>
              <a:gd name="connsiteY8" fmla="*/ 1758914 h 4694214"/>
              <a:gd name="connsiteX9" fmla="*/ 10236033 w 10432460"/>
              <a:gd name="connsiteY9" fmla="*/ 1437939 h 4694214"/>
              <a:gd name="connsiteX10" fmla="*/ 9561286 w 10432460"/>
              <a:gd name="connsiteY10" fmla="*/ 2526831 h 4694214"/>
              <a:gd name="connsiteX11" fmla="*/ 10427101 w 10432460"/>
              <a:gd name="connsiteY11" fmla="*/ 3559001 h 4694214"/>
              <a:gd name="connsiteX12" fmla="*/ 9060864 w 10432460"/>
              <a:gd name="connsiteY12" fmla="*/ 3247074 h 4694214"/>
              <a:gd name="connsiteX13" fmla="*/ 7041754 w 10432460"/>
              <a:gd name="connsiteY13" fmla="*/ 3712317 h 4694214"/>
              <a:gd name="connsiteX14" fmla="*/ 8135955 w 10432460"/>
              <a:gd name="connsiteY14" fmla="*/ 3803299 h 4694214"/>
              <a:gd name="connsiteX15" fmla="*/ 7269568 w 10432460"/>
              <a:gd name="connsiteY15" fmla="*/ 4116063 h 4694214"/>
              <a:gd name="connsiteX16" fmla="*/ 6872741 w 10432460"/>
              <a:gd name="connsiteY16" fmla="*/ 4693328 h 4694214"/>
              <a:gd name="connsiteX17" fmla="*/ 4530380 w 10432460"/>
              <a:gd name="connsiteY17" fmla="*/ 3974661 h 4694214"/>
              <a:gd name="connsiteX18" fmla="*/ 2978315 w 10432460"/>
              <a:gd name="connsiteY18" fmla="*/ 3790121 h 4694214"/>
              <a:gd name="connsiteX19" fmla="*/ 62807 w 10432460"/>
              <a:gd name="connsiteY19" fmla="*/ 2761419 h 4694214"/>
              <a:gd name="connsiteX20" fmla="*/ 920938 w 10432460"/>
              <a:gd name="connsiteY20" fmla="*/ 2599643 h 4694214"/>
              <a:gd name="connsiteX0" fmla="*/ 920938 w 10432460"/>
              <a:gd name="connsiteY0" fmla="*/ 2599643 h 4694214"/>
              <a:gd name="connsiteX1" fmla="*/ 200180 w 10432460"/>
              <a:gd name="connsiteY1" fmla="*/ 2179004 h 4694214"/>
              <a:gd name="connsiteX2" fmla="*/ 2363276 w 10432460"/>
              <a:gd name="connsiteY2" fmla="*/ 1382591 h 4694214"/>
              <a:gd name="connsiteX3" fmla="*/ 4949324 w 10432460"/>
              <a:gd name="connsiteY3" fmla="*/ 999461 h 4694214"/>
              <a:gd name="connsiteX4" fmla="*/ 6589181 w 10432460"/>
              <a:gd name="connsiteY4" fmla="*/ 5748 h 4694214"/>
              <a:gd name="connsiteX5" fmla="*/ 6572466 w 10432460"/>
              <a:gd name="connsiteY5" fmla="*/ 610186 h 4694214"/>
              <a:gd name="connsiteX6" fmla="*/ 6703481 w 10432460"/>
              <a:gd name="connsiteY6" fmla="*/ 1218311 h 4694214"/>
              <a:gd name="connsiteX7" fmla="*/ 6089047 w 10432460"/>
              <a:gd name="connsiteY7" fmla="*/ 1270340 h 4694214"/>
              <a:gd name="connsiteX8" fmla="*/ 8519897 w 10432460"/>
              <a:gd name="connsiteY8" fmla="*/ 1758914 h 4694214"/>
              <a:gd name="connsiteX9" fmla="*/ 10236033 w 10432460"/>
              <a:gd name="connsiteY9" fmla="*/ 1437939 h 4694214"/>
              <a:gd name="connsiteX10" fmla="*/ 9561286 w 10432460"/>
              <a:gd name="connsiteY10" fmla="*/ 2526831 h 4694214"/>
              <a:gd name="connsiteX11" fmla="*/ 10427101 w 10432460"/>
              <a:gd name="connsiteY11" fmla="*/ 3559001 h 4694214"/>
              <a:gd name="connsiteX12" fmla="*/ 9060864 w 10432460"/>
              <a:gd name="connsiteY12" fmla="*/ 3247074 h 4694214"/>
              <a:gd name="connsiteX13" fmla="*/ 7041754 w 10432460"/>
              <a:gd name="connsiteY13" fmla="*/ 3712317 h 4694214"/>
              <a:gd name="connsiteX14" fmla="*/ 8135955 w 10432460"/>
              <a:gd name="connsiteY14" fmla="*/ 3803299 h 4694214"/>
              <a:gd name="connsiteX15" fmla="*/ 7269568 w 10432460"/>
              <a:gd name="connsiteY15" fmla="*/ 4116063 h 4694214"/>
              <a:gd name="connsiteX16" fmla="*/ 6872741 w 10432460"/>
              <a:gd name="connsiteY16" fmla="*/ 4693328 h 4694214"/>
              <a:gd name="connsiteX17" fmla="*/ 4530380 w 10432460"/>
              <a:gd name="connsiteY17" fmla="*/ 3974661 h 4694214"/>
              <a:gd name="connsiteX18" fmla="*/ 2978315 w 10432460"/>
              <a:gd name="connsiteY18" fmla="*/ 3790121 h 4694214"/>
              <a:gd name="connsiteX19" fmla="*/ 62807 w 10432460"/>
              <a:gd name="connsiteY19" fmla="*/ 2761419 h 4694214"/>
              <a:gd name="connsiteX20" fmla="*/ 920938 w 104324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6841841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6841841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6841841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4214"/>
              <a:gd name="connsiteX1" fmla="*/ 169280 w 10401560"/>
              <a:gd name="connsiteY1" fmla="*/ 2179004 h 4694214"/>
              <a:gd name="connsiteX2" fmla="*/ 2332376 w 10401560"/>
              <a:gd name="connsiteY2" fmla="*/ 1382591 h 4694214"/>
              <a:gd name="connsiteX3" fmla="*/ 4918424 w 10401560"/>
              <a:gd name="connsiteY3" fmla="*/ 999461 h 4694214"/>
              <a:gd name="connsiteX4" fmla="*/ 6558281 w 10401560"/>
              <a:gd name="connsiteY4" fmla="*/ 5748 h 4694214"/>
              <a:gd name="connsiteX5" fmla="*/ 6541566 w 10401560"/>
              <a:gd name="connsiteY5" fmla="*/ 610186 h 4694214"/>
              <a:gd name="connsiteX6" fmla="*/ 6672581 w 10401560"/>
              <a:gd name="connsiteY6" fmla="*/ 1218311 h 4694214"/>
              <a:gd name="connsiteX7" fmla="*/ 6058147 w 10401560"/>
              <a:gd name="connsiteY7" fmla="*/ 1270340 h 4694214"/>
              <a:gd name="connsiteX8" fmla="*/ 8488997 w 10401560"/>
              <a:gd name="connsiteY8" fmla="*/ 1758914 h 4694214"/>
              <a:gd name="connsiteX9" fmla="*/ 10205133 w 10401560"/>
              <a:gd name="connsiteY9" fmla="*/ 1437939 h 4694214"/>
              <a:gd name="connsiteX10" fmla="*/ 9530386 w 10401560"/>
              <a:gd name="connsiteY10" fmla="*/ 2526831 h 4694214"/>
              <a:gd name="connsiteX11" fmla="*/ 10396201 w 10401560"/>
              <a:gd name="connsiteY11" fmla="*/ 3559001 h 4694214"/>
              <a:gd name="connsiteX12" fmla="*/ 9029964 w 10401560"/>
              <a:gd name="connsiteY12" fmla="*/ 3247074 h 4694214"/>
              <a:gd name="connsiteX13" fmla="*/ 7010854 w 10401560"/>
              <a:gd name="connsiteY13" fmla="*/ 3712317 h 4694214"/>
              <a:gd name="connsiteX14" fmla="*/ 8105055 w 10401560"/>
              <a:gd name="connsiteY14" fmla="*/ 3803299 h 4694214"/>
              <a:gd name="connsiteX15" fmla="*/ 7238668 w 10401560"/>
              <a:gd name="connsiteY15" fmla="*/ 4116063 h 4694214"/>
              <a:gd name="connsiteX16" fmla="*/ 5979177 w 10401560"/>
              <a:gd name="connsiteY16" fmla="*/ 4693328 h 4694214"/>
              <a:gd name="connsiteX17" fmla="*/ 4499480 w 10401560"/>
              <a:gd name="connsiteY17" fmla="*/ 3974661 h 4694214"/>
              <a:gd name="connsiteX18" fmla="*/ 2250648 w 10401560"/>
              <a:gd name="connsiteY18" fmla="*/ 3579932 h 4694214"/>
              <a:gd name="connsiteX19" fmla="*/ 31907 w 10401560"/>
              <a:gd name="connsiteY19" fmla="*/ 2761419 h 4694214"/>
              <a:gd name="connsiteX20" fmla="*/ 890038 w 10401560"/>
              <a:gd name="connsiteY20" fmla="*/ 2599643 h 4694214"/>
              <a:gd name="connsiteX0" fmla="*/ 890038 w 10401560"/>
              <a:gd name="connsiteY0" fmla="*/ 2599643 h 4696531"/>
              <a:gd name="connsiteX1" fmla="*/ 169280 w 10401560"/>
              <a:gd name="connsiteY1" fmla="*/ 2179004 h 4696531"/>
              <a:gd name="connsiteX2" fmla="*/ 2332376 w 10401560"/>
              <a:gd name="connsiteY2" fmla="*/ 1382591 h 4696531"/>
              <a:gd name="connsiteX3" fmla="*/ 4918424 w 10401560"/>
              <a:gd name="connsiteY3" fmla="*/ 999461 h 4696531"/>
              <a:gd name="connsiteX4" fmla="*/ 6558281 w 10401560"/>
              <a:gd name="connsiteY4" fmla="*/ 5748 h 4696531"/>
              <a:gd name="connsiteX5" fmla="*/ 6541566 w 10401560"/>
              <a:gd name="connsiteY5" fmla="*/ 610186 h 4696531"/>
              <a:gd name="connsiteX6" fmla="*/ 6672581 w 10401560"/>
              <a:gd name="connsiteY6" fmla="*/ 1218311 h 4696531"/>
              <a:gd name="connsiteX7" fmla="*/ 6058147 w 10401560"/>
              <a:gd name="connsiteY7" fmla="*/ 1270340 h 4696531"/>
              <a:gd name="connsiteX8" fmla="*/ 8488997 w 10401560"/>
              <a:gd name="connsiteY8" fmla="*/ 1758914 h 4696531"/>
              <a:gd name="connsiteX9" fmla="*/ 10205133 w 10401560"/>
              <a:gd name="connsiteY9" fmla="*/ 1437939 h 4696531"/>
              <a:gd name="connsiteX10" fmla="*/ 9530386 w 10401560"/>
              <a:gd name="connsiteY10" fmla="*/ 2526831 h 4696531"/>
              <a:gd name="connsiteX11" fmla="*/ 10396201 w 10401560"/>
              <a:gd name="connsiteY11" fmla="*/ 3559001 h 4696531"/>
              <a:gd name="connsiteX12" fmla="*/ 9029964 w 10401560"/>
              <a:gd name="connsiteY12" fmla="*/ 3247074 h 4696531"/>
              <a:gd name="connsiteX13" fmla="*/ 7010854 w 10401560"/>
              <a:gd name="connsiteY13" fmla="*/ 3712317 h 4696531"/>
              <a:gd name="connsiteX14" fmla="*/ 8105055 w 10401560"/>
              <a:gd name="connsiteY14" fmla="*/ 3803299 h 4696531"/>
              <a:gd name="connsiteX15" fmla="*/ 6658029 w 10401560"/>
              <a:gd name="connsiteY15" fmla="*/ 4221157 h 4696531"/>
              <a:gd name="connsiteX16" fmla="*/ 5979177 w 10401560"/>
              <a:gd name="connsiteY16" fmla="*/ 4693328 h 4696531"/>
              <a:gd name="connsiteX17" fmla="*/ 4499480 w 10401560"/>
              <a:gd name="connsiteY17" fmla="*/ 3974661 h 4696531"/>
              <a:gd name="connsiteX18" fmla="*/ 2250648 w 10401560"/>
              <a:gd name="connsiteY18" fmla="*/ 3579932 h 4696531"/>
              <a:gd name="connsiteX19" fmla="*/ 31907 w 10401560"/>
              <a:gd name="connsiteY19" fmla="*/ 2761419 h 4696531"/>
              <a:gd name="connsiteX20" fmla="*/ 890038 w 10401560"/>
              <a:gd name="connsiteY20" fmla="*/ 2599643 h 4696531"/>
              <a:gd name="connsiteX0" fmla="*/ 890038 w 10401560"/>
              <a:gd name="connsiteY0" fmla="*/ 2599643 h 4696328"/>
              <a:gd name="connsiteX1" fmla="*/ 169280 w 10401560"/>
              <a:gd name="connsiteY1" fmla="*/ 2179004 h 4696328"/>
              <a:gd name="connsiteX2" fmla="*/ 2332376 w 10401560"/>
              <a:gd name="connsiteY2" fmla="*/ 1382591 h 4696328"/>
              <a:gd name="connsiteX3" fmla="*/ 4918424 w 10401560"/>
              <a:gd name="connsiteY3" fmla="*/ 999461 h 4696328"/>
              <a:gd name="connsiteX4" fmla="*/ 6558281 w 10401560"/>
              <a:gd name="connsiteY4" fmla="*/ 5748 h 4696328"/>
              <a:gd name="connsiteX5" fmla="*/ 6541566 w 10401560"/>
              <a:gd name="connsiteY5" fmla="*/ 610186 h 4696328"/>
              <a:gd name="connsiteX6" fmla="*/ 6672581 w 10401560"/>
              <a:gd name="connsiteY6" fmla="*/ 1218311 h 4696328"/>
              <a:gd name="connsiteX7" fmla="*/ 6058147 w 10401560"/>
              <a:gd name="connsiteY7" fmla="*/ 1270340 h 4696328"/>
              <a:gd name="connsiteX8" fmla="*/ 8488997 w 10401560"/>
              <a:gd name="connsiteY8" fmla="*/ 1758914 h 4696328"/>
              <a:gd name="connsiteX9" fmla="*/ 10205133 w 10401560"/>
              <a:gd name="connsiteY9" fmla="*/ 1437939 h 4696328"/>
              <a:gd name="connsiteX10" fmla="*/ 9530386 w 10401560"/>
              <a:gd name="connsiteY10" fmla="*/ 2526831 h 4696328"/>
              <a:gd name="connsiteX11" fmla="*/ 10396201 w 10401560"/>
              <a:gd name="connsiteY11" fmla="*/ 3559001 h 4696328"/>
              <a:gd name="connsiteX12" fmla="*/ 9029964 w 10401560"/>
              <a:gd name="connsiteY12" fmla="*/ 3247074 h 4696328"/>
              <a:gd name="connsiteX13" fmla="*/ 7010854 w 10401560"/>
              <a:gd name="connsiteY13" fmla="*/ 3712317 h 4696328"/>
              <a:gd name="connsiteX14" fmla="*/ 7574185 w 10401560"/>
              <a:gd name="connsiteY14" fmla="*/ 3969699 h 4696328"/>
              <a:gd name="connsiteX15" fmla="*/ 6658029 w 10401560"/>
              <a:gd name="connsiteY15" fmla="*/ 4221157 h 4696328"/>
              <a:gd name="connsiteX16" fmla="*/ 5979177 w 10401560"/>
              <a:gd name="connsiteY16" fmla="*/ 4693328 h 4696328"/>
              <a:gd name="connsiteX17" fmla="*/ 4499480 w 10401560"/>
              <a:gd name="connsiteY17" fmla="*/ 3974661 h 4696328"/>
              <a:gd name="connsiteX18" fmla="*/ 2250648 w 10401560"/>
              <a:gd name="connsiteY18" fmla="*/ 3579932 h 4696328"/>
              <a:gd name="connsiteX19" fmla="*/ 31907 w 10401560"/>
              <a:gd name="connsiteY19" fmla="*/ 2761419 h 4696328"/>
              <a:gd name="connsiteX20" fmla="*/ 890038 w 10401560"/>
              <a:gd name="connsiteY20" fmla="*/ 2599643 h 4696328"/>
              <a:gd name="connsiteX0" fmla="*/ 890038 w 10401560"/>
              <a:gd name="connsiteY0" fmla="*/ 2599643 h 4696325"/>
              <a:gd name="connsiteX1" fmla="*/ 169280 w 10401560"/>
              <a:gd name="connsiteY1" fmla="*/ 2179004 h 4696325"/>
              <a:gd name="connsiteX2" fmla="*/ 2332376 w 10401560"/>
              <a:gd name="connsiteY2" fmla="*/ 1382591 h 4696325"/>
              <a:gd name="connsiteX3" fmla="*/ 4918424 w 10401560"/>
              <a:gd name="connsiteY3" fmla="*/ 999461 h 4696325"/>
              <a:gd name="connsiteX4" fmla="*/ 6558281 w 10401560"/>
              <a:gd name="connsiteY4" fmla="*/ 5748 h 4696325"/>
              <a:gd name="connsiteX5" fmla="*/ 6541566 w 10401560"/>
              <a:gd name="connsiteY5" fmla="*/ 610186 h 4696325"/>
              <a:gd name="connsiteX6" fmla="*/ 6672581 w 10401560"/>
              <a:gd name="connsiteY6" fmla="*/ 1218311 h 4696325"/>
              <a:gd name="connsiteX7" fmla="*/ 6058147 w 10401560"/>
              <a:gd name="connsiteY7" fmla="*/ 1270340 h 4696325"/>
              <a:gd name="connsiteX8" fmla="*/ 8488997 w 10401560"/>
              <a:gd name="connsiteY8" fmla="*/ 1758914 h 4696325"/>
              <a:gd name="connsiteX9" fmla="*/ 10205133 w 10401560"/>
              <a:gd name="connsiteY9" fmla="*/ 1437939 h 4696325"/>
              <a:gd name="connsiteX10" fmla="*/ 9530386 w 10401560"/>
              <a:gd name="connsiteY10" fmla="*/ 2526831 h 4696325"/>
              <a:gd name="connsiteX11" fmla="*/ 10396201 w 10401560"/>
              <a:gd name="connsiteY11" fmla="*/ 3559001 h 4696325"/>
              <a:gd name="connsiteX12" fmla="*/ 9029964 w 10401560"/>
              <a:gd name="connsiteY12" fmla="*/ 3247074 h 4696325"/>
              <a:gd name="connsiteX13" fmla="*/ 6247727 w 10401560"/>
              <a:gd name="connsiteY13" fmla="*/ 3808655 h 4696325"/>
              <a:gd name="connsiteX14" fmla="*/ 7574185 w 10401560"/>
              <a:gd name="connsiteY14" fmla="*/ 3969699 h 4696325"/>
              <a:gd name="connsiteX15" fmla="*/ 6658029 w 10401560"/>
              <a:gd name="connsiteY15" fmla="*/ 4221157 h 4696325"/>
              <a:gd name="connsiteX16" fmla="*/ 5979177 w 10401560"/>
              <a:gd name="connsiteY16" fmla="*/ 4693328 h 4696325"/>
              <a:gd name="connsiteX17" fmla="*/ 4499480 w 10401560"/>
              <a:gd name="connsiteY17" fmla="*/ 3974661 h 4696325"/>
              <a:gd name="connsiteX18" fmla="*/ 2250648 w 10401560"/>
              <a:gd name="connsiteY18" fmla="*/ 3579932 h 4696325"/>
              <a:gd name="connsiteX19" fmla="*/ 31907 w 10401560"/>
              <a:gd name="connsiteY19" fmla="*/ 2761419 h 4696325"/>
              <a:gd name="connsiteX20" fmla="*/ 890038 w 10401560"/>
              <a:gd name="connsiteY20" fmla="*/ 2599643 h 4696325"/>
              <a:gd name="connsiteX0" fmla="*/ 890038 w 10401560"/>
              <a:gd name="connsiteY0" fmla="*/ 2599643 h 4696325"/>
              <a:gd name="connsiteX1" fmla="*/ 169280 w 10401560"/>
              <a:gd name="connsiteY1" fmla="*/ 2179004 h 4696325"/>
              <a:gd name="connsiteX2" fmla="*/ 2332376 w 10401560"/>
              <a:gd name="connsiteY2" fmla="*/ 1382591 h 4696325"/>
              <a:gd name="connsiteX3" fmla="*/ 4918424 w 10401560"/>
              <a:gd name="connsiteY3" fmla="*/ 999461 h 4696325"/>
              <a:gd name="connsiteX4" fmla="*/ 6558281 w 10401560"/>
              <a:gd name="connsiteY4" fmla="*/ 5748 h 4696325"/>
              <a:gd name="connsiteX5" fmla="*/ 6541566 w 10401560"/>
              <a:gd name="connsiteY5" fmla="*/ 610186 h 4696325"/>
              <a:gd name="connsiteX6" fmla="*/ 6672581 w 10401560"/>
              <a:gd name="connsiteY6" fmla="*/ 1218311 h 4696325"/>
              <a:gd name="connsiteX7" fmla="*/ 6058147 w 10401560"/>
              <a:gd name="connsiteY7" fmla="*/ 1270340 h 4696325"/>
              <a:gd name="connsiteX8" fmla="*/ 8488997 w 10401560"/>
              <a:gd name="connsiteY8" fmla="*/ 1758914 h 4696325"/>
              <a:gd name="connsiteX9" fmla="*/ 10205133 w 10401560"/>
              <a:gd name="connsiteY9" fmla="*/ 1437939 h 4696325"/>
              <a:gd name="connsiteX10" fmla="*/ 9530386 w 10401560"/>
              <a:gd name="connsiteY10" fmla="*/ 2526831 h 4696325"/>
              <a:gd name="connsiteX11" fmla="*/ 10396201 w 10401560"/>
              <a:gd name="connsiteY11" fmla="*/ 3559001 h 4696325"/>
              <a:gd name="connsiteX12" fmla="*/ 9029964 w 10401560"/>
              <a:gd name="connsiteY12" fmla="*/ 3247074 h 4696325"/>
              <a:gd name="connsiteX13" fmla="*/ 6247727 w 10401560"/>
              <a:gd name="connsiteY13" fmla="*/ 3808655 h 4696325"/>
              <a:gd name="connsiteX14" fmla="*/ 7574185 w 10401560"/>
              <a:gd name="connsiteY14" fmla="*/ 3969699 h 4696325"/>
              <a:gd name="connsiteX15" fmla="*/ 6658029 w 10401560"/>
              <a:gd name="connsiteY15" fmla="*/ 4221157 h 4696325"/>
              <a:gd name="connsiteX16" fmla="*/ 5979177 w 10401560"/>
              <a:gd name="connsiteY16" fmla="*/ 4693328 h 4696325"/>
              <a:gd name="connsiteX17" fmla="*/ 4499480 w 10401560"/>
              <a:gd name="connsiteY17" fmla="*/ 3974661 h 4696325"/>
              <a:gd name="connsiteX18" fmla="*/ 2250648 w 10401560"/>
              <a:gd name="connsiteY18" fmla="*/ 3579932 h 4696325"/>
              <a:gd name="connsiteX19" fmla="*/ 31907 w 10401560"/>
              <a:gd name="connsiteY19" fmla="*/ 2761419 h 4696325"/>
              <a:gd name="connsiteX20" fmla="*/ 890038 w 10401560"/>
              <a:gd name="connsiteY20" fmla="*/ 2599643 h 4696325"/>
              <a:gd name="connsiteX0" fmla="*/ 890038 w 10405681"/>
              <a:gd name="connsiteY0" fmla="*/ 2599643 h 4696325"/>
              <a:gd name="connsiteX1" fmla="*/ 169280 w 10405681"/>
              <a:gd name="connsiteY1" fmla="*/ 2179004 h 4696325"/>
              <a:gd name="connsiteX2" fmla="*/ 2332376 w 10405681"/>
              <a:gd name="connsiteY2" fmla="*/ 1382591 h 4696325"/>
              <a:gd name="connsiteX3" fmla="*/ 4918424 w 10405681"/>
              <a:gd name="connsiteY3" fmla="*/ 999461 h 4696325"/>
              <a:gd name="connsiteX4" fmla="*/ 6558281 w 10405681"/>
              <a:gd name="connsiteY4" fmla="*/ 5748 h 4696325"/>
              <a:gd name="connsiteX5" fmla="*/ 6541566 w 10405681"/>
              <a:gd name="connsiteY5" fmla="*/ 610186 h 4696325"/>
              <a:gd name="connsiteX6" fmla="*/ 6672581 w 10405681"/>
              <a:gd name="connsiteY6" fmla="*/ 1218311 h 4696325"/>
              <a:gd name="connsiteX7" fmla="*/ 6058147 w 10405681"/>
              <a:gd name="connsiteY7" fmla="*/ 1270340 h 4696325"/>
              <a:gd name="connsiteX8" fmla="*/ 8488997 w 10405681"/>
              <a:gd name="connsiteY8" fmla="*/ 1758914 h 4696325"/>
              <a:gd name="connsiteX9" fmla="*/ 10205133 w 10405681"/>
              <a:gd name="connsiteY9" fmla="*/ 1437939 h 4696325"/>
              <a:gd name="connsiteX10" fmla="*/ 9530386 w 10405681"/>
              <a:gd name="connsiteY10" fmla="*/ 2526831 h 4696325"/>
              <a:gd name="connsiteX11" fmla="*/ 10396201 w 10405681"/>
              <a:gd name="connsiteY11" fmla="*/ 3559001 h 4696325"/>
              <a:gd name="connsiteX12" fmla="*/ 8847477 w 10405681"/>
              <a:gd name="connsiteY12" fmla="*/ 3247075 h 4696325"/>
              <a:gd name="connsiteX13" fmla="*/ 6247727 w 10405681"/>
              <a:gd name="connsiteY13" fmla="*/ 3808655 h 4696325"/>
              <a:gd name="connsiteX14" fmla="*/ 7574185 w 10405681"/>
              <a:gd name="connsiteY14" fmla="*/ 3969699 h 4696325"/>
              <a:gd name="connsiteX15" fmla="*/ 6658029 w 10405681"/>
              <a:gd name="connsiteY15" fmla="*/ 4221157 h 4696325"/>
              <a:gd name="connsiteX16" fmla="*/ 5979177 w 10405681"/>
              <a:gd name="connsiteY16" fmla="*/ 4693328 h 4696325"/>
              <a:gd name="connsiteX17" fmla="*/ 4499480 w 10405681"/>
              <a:gd name="connsiteY17" fmla="*/ 3974661 h 4696325"/>
              <a:gd name="connsiteX18" fmla="*/ 2250648 w 10405681"/>
              <a:gd name="connsiteY18" fmla="*/ 3579932 h 4696325"/>
              <a:gd name="connsiteX19" fmla="*/ 31907 w 10405681"/>
              <a:gd name="connsiteY19" fmla="*/ 2761419 h 4696325"/>
              <a:gd name="connsiteX20" fmla="*/ 890038 w 10405681"/>
              <a:gd name="connsiteY20" fmla="*/ 2599643 h 4696325"/>
              <a:gd name="connsiteX0" fmla="*/ 890038 w 10389228"/>
              <a:gd name="connsiteY0" fmla="*/ 2599643 h 4696325"/>
              <a:gd name="connsiteX1" fmla="*/ 169280 w 10389228"/>
              <a:gd name="connsiteY1" fmla="*/ 2179004 h 4696325"/>
              <a:gd name="connsiteX2" fmla="*/ 2332376 w 10389228"/>
              <a:gd name="connsiteY2" fmla="*/ 1382591 h 4696325"/>
              <a:gd name="connsiteX3" fmla="*/ 4918424 w 10389228"/>
              <a:gd name="connsiteY3" fmla="*/ 999461 h 4696325"/>
              <a:gd name="connsiteX4" fmla="*/ 6558281 w 10389228"/>
              <a:gd name="connsiteY4" fmla="*/ 5748 h 4696325"/>
              <a:gd name="connsiteX5" fmla="*/ 6541566 w 10389228"/>
              <a:gd name="connsiteY5" fmla="*/ 610186 h 4696325"/>
              <a:gd name="connsiteX6" fmla="*/ 6672581 w 10389228"/>
              <a:gd name="connsiteY6" fmla="*/ 1218311 h 4696325"/>
              <a:gd name="connsiteX7" fmla="*/ 6058147 w 10389228"/>
              <a:gd name="connsiteY7" fmla="*/ 1270340 h 4696325"/>
              <a:gd name="connsiteX8" fmla="*/ 8488997 w 10389228"/>
              <a:gd name="connsiteY8" fmla="*/ 1758914 h 4696325"/>
              <a:gd name="connsiteX9" fmla="*/ 10205133 w 10389228"/>
              <a:gd name="connsiteY9" fmla="*/ 1437939 h 4696325"/>
              <a:gd name="connsiteX10" fmla="*/ 9530386 w 10389228"/>
              <a:gd name="connsiteY10" fmla="*/ 2526831 h 4696325"/>
              <a:gd name="connsiteX11" fmla="*/ 10379614 w 10389228"/>
              <a:gd name="connsiteY11" fmla="*/ 3436390 h 4696325"/>
              <a:gd name="connsiteX12" fmla="*/ 8847477 w 10389228"/>
              <a:gd name="connsiteY12" fmla="*/ 3247075 h 4696325"/>
              <a:gd name="connsiteX13" fmla="*/ 6247727 w 10389228"/>
              <a:gd name="connsiteY13" fmla="*/ 3808655 h 4696325"/>
              <a:gd name="connsiteX14" fmla="*/ 7574185 w 10389228"/>
              <a:gd name="connsiteY14" fmla="*/ 3969699 h 4696325"/>
              <a:gd name="connsiteX15" fmla="*/ 6658029 w 10389228"/>
              <a:gd name="connsiteY15" fmla="*/ 4221157 h 4696325"/>
              <a:gd name="connsiteX16" fmla="*/ 5979177 w 10389228"/>
              <a:gd name="connsiteY16" fmla="*/ 4693328 h 4696325"/>
              <a:gd name="connsiteX17" fmla="*/ 4499480 w 10389228"/>
              <a:gd name="connsiteY17" fmla="*/ 3974661 h 4696325"/>
              <a:gd name="connsiteX18" fmla="*/ 2250648 w 10389228"/>
              <a:gd name="connsiteY18" fmla="*/ 3579932 h 4696325"/>
              <a:gd name="connsiteX19" fmla="*/ 31907 w 10389228"/>
              <a:gd name="connsiteY19" fmla="*/ 2761419 h 4696325"/>
              <a:gd name="connsiteX20" fmla="*/ 890038 w 10389228"/>
              <a:gd name="connsiteY20" fmla="*/ 2599643 h 4696325"/>
              <a:gd name="connsiteX0" fmla="*/ 890038 w 10389228"/>
              <a:gd name="connsiteY0" fmla="*/ 2604977 h 4701659"/>
              <a:gd name="connsiteX1" fmla="*/ 169280 w 10389228"/>
              <a:gd name="connsiteY1" fmla="*/ 2184338 h 4701659"/>
              <a:gd name="connsiteX2" fmla="*/ 2332376 w 10389228"/>
              <a:gd name="connsiteY2" fmla="*/ 1387925 h 4701659"/>
              <a:gd name="connsiteX3" fmla="*/ 3591246 w 10389228"/>
              <a:gd name="connsiteY3" fmla="*/ 1162437 h 4701659"/>
              <a:gd name="connsiteX4" fmla="*/ 6558281 w 10389228"/>
              <a:gd name="connsiteY4" fmla="*/ 11082 h 4701659"/>
              <a:gd name="connsiteX5" fmla="*/ 6541566 w 10389228"/>
              <a:gd name="connsiteY5" fmla="*/ 615520 h 4701659"/>
              <a:gd name="connsiteX6" fmla="*/ 6672581 w 10389228"/>
              <a:gd name="connsiteY6" fmla="*/ 1223645 h 4701659"/>
              <a:gd name="connsiteX7" fmla="*/ 6058147 w 10389228"/>
              <a:gd name="connsiteY7" fmla="*/ 1275674 h 4701659"/>
              <a:gd name="connsiteX8" fmla="*/ 8488997 w 10389228"/>
              <a:gd name="connsiteY8" fmla="*/ 1764248 h 4701659"/>
              <a:gd name="connsiteX9" fmla="*/ 10205133 w 10389228"/>
              <a:gd name="connsiteY9" fmla="*/ 1443273 h 4701659"/>
              <a:gd name="connsiteX10" fmla="*/ 9530386 w 10389228"/>
              <a:gd name="connsiteY10" fmla="*/ 2532165 h 4701659"/>
              <a:gd name="connsiteX11" fmla="*/ 10379614 w 10389228"/>
              <a:gd name="connsiteY11" fmla="*/ 3441724 h 4701659"/>
              <a:gd name="connsiteX12" fmla="*/ 8847477 w 10389228"/>
              <a:gd name="connsiteY12" fmla="*/ 3252409 h 4701659"/>
              <a:gd name="connsiteX13" fmla="*/ 6247727 w 10389228"/>
              <a:gd name="connsiteY13" fmla="*/ 3813989 h 4701659"/>
              <a:gd name="connsiteX14" fmla="*/ 7574185 w 10389228"/>
              <a:gd name="connsiteY14" fmla="*/ 3975033 h 4701659"/>
              <a:gd name="connsiteX15" fmla="*/ 6658029 w 10389228"/>
              <a:gd name="connsiteY15" fmla="*/ 4226491 h 4701659"/>
              <a:gd name="connsiteX16" fmla="*/ 5979177 w 10389228"/>
              <a:gd name="connsiteY16" fmla="*/ 4698662 h 4701659"/>
              <a:gd name="connsiteX17" fmla="*/ 4499480 w 10389228"/>
              <a:gd name="connsiteY17" fmla="*/ 3979995 h 4701659"/>
              <a:gd name="connsiteX18" fmla="*/ 2250648 w 10389228"/>
              <a:gd name="connsiteY18" fmla="*/ 3585266 h 4701659"/>
              <a:gd name="connsiteX19" fmla="*/ 31907 w 10389228"/>
              <a:gd name="connsiteY19" fmla="*/ 2766753 h 4701659"/>
              <a:gd name="connsiteX20" fmla="*/ 890038 w 10389228"/>
              <a:gd name="connsiteY20" fmla="*/ 2604977 h 4701659"/>
              <a:gd name="connsiteX0" fmla="*/ 890038 w 10389228"/>
              <a:gd name="connsiteY0" fmla="*/ 2604674 h 4701356"/>
              <a:gd name="connsiteX1" fmla="*/ 169280 w 10389228"/>
              <a:gd name="connsiteY1" fmla="*/ 2184035 h 4701356"/>
              <a:gd name="connsiteX2" fmla="*/ 2332376 w 10389228"/>
              <a:gd name="connsiteY2" fmla="*/ 1387622 h 4701356"/>
              <a:gd name="connsiteX3" fmla="*/ 4088937 w 10389228"/>
              <a:gd name="connsiteY3" fmla="*/ 1153376 h 4701356"/>
              <a:gd name="connsiteX4" fmla="*/ 6558281 w 10389228"/>
              <a:gd name="connsiteY4" fmla="*/ 10779 h 4701356"/>
              <a:gd name="connsiteX5" fmla="*/ 6541566 w 10389228"/>
              <a:gd name="connsiteY5" fmla="*/ 615217 h 4701356"/>
              <a:gd name="connsiteX6" fmla="*/ 6672581 w 10389228"/>
              <a:gd name="connsiteY6" fmla="*/ 1223342 h 4701356"/>
              <a:gd name="connsiteX7" fmla="*/ 6058147 w 10389228"/>
              <a:gd name="connsiteY7" fmla="*/ 1275371 h 4701356"/>
              <a:gd name="connsiteX8" fmla="*/ 8488997 w 10389228"/>
              <a:gd name="connsiteY8" fmla="*/ 1763945 h 4701356"/>
              <a:gd name="connsiteX9" fmla="*/ 10205133 w 10389228"/>
              <a:gd name="connsiteY9" fmla="*/ 1442970 h 4701356"/>
              <a:gd name="connsiteX10" fmla="*/ 9530386 w 10389228"/>
              <a:gd name="connsiteY10" fmla="*/ 2531862 h 4701356"/>
              <a:gd name="connsiteX11" fmla="*/ 10379614 w 10389228"/>
              <a:gd name="connsiteY11" fmla="*/ 3441421 h 4701356"/>
              <a:gd name="connsiteX12" fmla="*/ 8847477 w 10389228"/>
              <a:gd name="connsiteY12" fmla="*/ 3252106 h 4701356"/>
              <a:gd name="connsiteX13" fmla="*/ 6247727 w 10389228"/>
              <a:gd name="connsiteY13" fmla="*/ 3813686 h 4701356"/>
              <a:gd name="connsiteX14" fmla="*/ 7574185 w 10389228"/>
              <a:gd name="connsiteY14" fmla="*/ 3974730 h 4701356"/>
              <a:gd name="connsiteX15" fmla="*/ 6658029 w 10389228"/>
              <a:gd name="connsiteY15" fmla="*/ 4226188 h 4701356"/>
              <a:gd name="connsiteX16" fmla="*/ 5979177 w 10389228"/>
              <a:gd name="connsiteY16" fmla="*/ 4698359 h 4701356"/>
              <a:gd name="connsiteX17" fmla="*/ 4499480 w 10389228"/>
              <a:gd name="connsiteY17" fmla="*/ 3979692 h 4701356"/>
              <a:gd name="connsiteX18" fmla="*/ 2250648 w 10389228"/>
              <a:gd name="connsiteY18" fmla="*/ 3584963 h 4701356"/>
              <a:gd name="connsiteX19" fmla="*/ 31907 w 10389228"/>
              <a:gd name="connsiteY19" fmla="*/ 2766450 h 4701356"/>
              <a:gd name="connsiteX20" fmla="*/ 890038 w 10389228"/>
              <a:gd name="connsiteY20" fmla="*/ 2604674 h 4701356"/>
              <a:gd name="connsiteX0" fmla="*/ 890038 w 10389228"/>
              <a:gd name="connsiteY0" fmla="*/ 2278681 h 4375363"/>
              <a:gd name="connsiteX1" fmla="*/ 169280 w 10389228"/>
              <a:gd name="connsiteY1" fmla="*/ 1858042 h 4375363"/>
              <a:gd name="connsiteX2" fmla="*/ 2332376 w 10389228"/>
              <a:gd name="connsiteY2" fmla="*/ 1061629 h 4375363"/>
              <a:gd name="connsiteX3" fmla="*/ 4088937 w 10389228"/>
              <a:gd name="connsiteY3" fmla="*/ 827383 h 4375363"/>
              <a:gd name="connsiteX4" fmla="*/ 5280874 w 10389228"/>
              <a:gd name="connsiteY4" fmla="*/ 26343 h 4375363"/>
              <a:gd name="connsiteX5" fmla="*/ 6541566 w 10389228"/>
              <a:gd name="connsiteY5" fmla="*/ 289224 h 4375363"/>
              <a:gd name="connsiteX6" fmla="*/ 6672581 w 10389228"/>
              <a:gd name="connsiteY6" fmla="*/ 897349 h 4375363"/>
              <a:gd name="connsiteX7" fmla="*/ 6058147 w 10389228"/>
              <a:gd name="connsiteY7" fmla="*/ 949378 h 4375363"/>
              <a:gd name="connsiteX8" fmla="*/ 8488997 w 10389228"/>
              <a:gd name="connsiteY8" fmla="*/ 1437952 h 4375363"/>
              <a:gd name="connsiteX9" fmla="*/ 10205133 w 10389228"/>
              <a:gd name="connsiteY9" fmla="*/ 1116977 h 4375363"/>
              <a:gd name="connsiteX10" fmla="*/ 9530386 w 10389228"/>
              <a:gd name="connsiteY10" fmla="*/ 2205869 h 4375363"/>
              <a:gd name="connsiteX11" fmla="*/ 10379614 w 10389228"/>
              <a:gd name="connsiteY11" fmla="*/ 3115428 h 4375363"/>
              <a:gd name="connsiteX12" fmla="*/ 8847477 w 10389228"/>
              <a:gd name="connsiteY12" fmla="*/ 2926113 h 4375363"/>
              <a:gd name="connsiteX13" fmla="*/ 6247727 w 10389228"/>
              <a:gd name="connsiteY13" fmla="*/ 3487693 h 4375363"/>
              <a:gd name="connsiteX14" fmla="*/ 7574185 w 10389228"/>
              <a:gd name="connsiteY14" fmla="*/ 3648737 h 4375363"/>
              <a:gd name="connsiteX15" fmla="*/ 6658029 w 10389228"/>
              <a:gd name="connsiteY15" fmla="*/ 3900195 h 4375363"/>
              <a:gd name="connsiteX16" fmla="*/ 5979177 w 10389228"/>
              <a:gd name="connsiteY16" fmla="*/ 4372366 h 4375363"/>
              <a:gd name="connsiteX17" fmla="*/ 4499480 w 10389228"/>
              <a:gd name="connsiteY17" fmla="*/ 3653699 h 4375363"/>
              <a:gd name="connsiteX18" fmla="*/ 2250648 w 10389228"/>
              <a:gd name="connsiteY18" fmla="*/ 3258970 h 4375363"/>
              <a:gd name="connsiteX19" fmla="*/ 31907 w 10389228"/>
              <a:gd name="connsiteY19" fmla="*/ 2440457 h 4375363"/>
              <a:gd name="connsiteX20" fmla="*/ 890038 w 10389228"/>
              <a:gd name="connsiteY20" fmla="*/ 2278681 h 4375363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672581 w 10389228"/>
              <a:gd name="connsiteY6" fmla="*/ 877968 h 4355982"/>
              <a:gd name="connsiteX7" fmla="*/ 6058147 w 10389228"/>
              <a:gd name="connsiteY7" fmla="*/ 929997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672581 w 10389228"/>
              <a:gd name="connsiteY6" fmla="*/ 877968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390555 w 10389228"/>
              <a:gd name="connsiteY6" fmla="*/ 816662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390555 w 10389228"/>
              <a:gd name="connsiteY6" fmla="*/ 816662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9228"/>
              <a:gd name="connsiteY0" fmla="*/ 2259300 h 4355982"/>
              <a:gd name="connsiteX1" fmla="*/ 169280 w 10389228"/>
              <a:gd name="connsiteY1" fmla="*/ 1838661 h 4355982"/>
              <a:gd name="connsiteX2" fmla="*/ 2332376 w 10389228"/>
              <a:gd name="connsiteY2" fmla="*/ 1042248 h 4355982"/>
              <a:gd name="connsiteX3" fmla="*/ 4088937 w 10389228"/>
              <a:gd name="connsiteY3" fmla="*/ 808002 h 4355982"/>
              <a:gd name="connsiteX4" fmla="*/ 5280874 w 10389228"/>
              <a:gd name="connsiteY4" fmla="*/ 6962 h 4355982"/>
              <a:gd name="connsiteX5" fmla="*/ 5463237 w 10389228"/>
              <a:gd name="connsiteY5" fmla="*/ 462516 h 4355982"/>
              <a:gd name="connsiteX6" fmla="*/ 6390555 w 10389228"/>
              <a:gd name="connsiteY6" fmla="*/ 816662 h 4355982"/>
              <a:gd name="connsiteX7" fmla="*/ 5295021 w 10389228"/>
              <a:gd name="connsiteY7" fmla="*/ 894966 h 4355982"/>
              <a:gd name="connsiteX8" fmla="*/ 8488997 w 10389228"/>
              <a:gd name="connsiteY8" fmla="*/ 1418571 h 4355982"/>
              <a:gd name="connsiteX9" fmla="*/ 10205133 w 10389228"/>
              <a:gd name="connsiteY9" fmla="*/ 1097596 h 4355982"/>
              <a:gd name="connsiteX10" fmla="*/ 9530386 w 10389228"/>
              <a:gd name="connsiteY10" fmla="*/ 2186488 h 4355982"/>
              <a:gd name="connsiteX11" fmla="*/ 10379614 w 10389228"/>
              <a:gd name="connsiteY11" fmla="*/ 3096047 h 4355982"/>
              <a:gd name="connsiteX12" fmla="*/ 8847477 w 10389228"/>
              <a:gd name="connsiteY12" fmla="*/ 2906732 h 4355982"/>
              <a:gd name="connsiteX13" fmla="*/ 6247727 w 10389228"/>
              <a:gd name="connsiteY13" fmla="*/ 3468312 h 4355982"/>
              <a:gd name="connsiteX14" fmla="*/ 7574185 w 10389228"/>
              <a:gd name="connsiteY14" fmla="*/ 3629356 h 4355982"/>
              <a:gd name="connsiteX15" fmla="*/ 6658029 w 10389228"/>
              <a:gd name="connsiteY15" fmla="*/ 3880814 h 4355982"/>
              <a:gd name="connsiteX16" fmla="*/ 5979177 w 10389228"/>
              <a:gd name="connsiteY16" fmla="*/ 4352985 h 4355982"/>
              <a:gd name="connsiteX17" fmla="*/ 4499480 w 10389228"/>
              <a:gd name="connsiteY17" fmla="*/ 3634318 h 4355982"/>
              <a:gd name="connsiteX18" fmla="*/ 2250648 w 10389228"/>
              <a:gd name="connsiteY18" fmla="*/ 3239589 h 4355982"/>
              <a:gd name="connsiteX19" fmla="*/ 31907 w 10389228"/>
              <a:gd name="connsiteY19" fmla="*/ 2421076 h 4355982"/>
              <a:gd name="connsiteX20" fmla="*/ 890038 w 10389228"/>
              <a:gd name="connsiteY20" fmla="*/ 2259300 h 4355982"/>
              <a:gd name="connsiteX0" fmla="*/ 890038 w 10385061"/>
              <a:gd name="connsiteY0" fmla="*/ 2259300 h 4355982"/>
              <a:gd name="connsiteX1" fmla="*/ 169280 w 10385061"/>
              <a:gd name="connsiteY1" fmla="*/ 1838661 h 4355982"/>
              <a:gd name="connsiteX2" fmla="*/ 2332376 w 10385061"/>
              <a:gd name="connsiteY2" fmla="*/ 1042248 h 4355982"/>
              <a:gd name="connsiteX3" fmla="*/ 4088937 w 10385061"/>
              <a:gd name="connsiteY3" fmla="*/ 808002 h 4355982"/>
              <a:gd name="connsiteX4" fmla="*/ 5280874 w 10385061"/>
              <a:gd name="connsiteY4" fmla="*/ 6962 h 4355982"/>
              <a:gd name="connsiteX5" fmla="*/ 5463237 w 10385061"/>
              <a:gd name="connsiteY5" fmla="*/ 462516 h 4355982"/>
              <a:gd name="connsiteX6" fmla="*/ 6390555 w 10385061"/>
              <a:gd name="connsiteY6" fmla="*/ 816662 h 4355982"/>
              <a:gd name="connsiteX7" fmla="*/ 5295021 w 10385061"/>
              <a:gd name="connsiteY7" fmla="*/ 894966 h 4355982"/>
              <a:gd name="connsiteX8" fmla="*/ 8488997 w 10385061"/>
              <a:gd name="connsiteY8" fmla="*/ 1418571 h 4355982"/>
              <a:gd name="connsiteX9" fmla="*/ 10205133 w 10385061"/>
              <a:gd name="connsiteY9" fmla="*/ 1097596 h 4355982"/>
              <a:gd name="connsiteX10" fmla="*/ 9530386 w 10385061"/>
              <a:gd name="connsiteY10" fmla="*/ 2186488 h 4355982"/>
              <a:gd name="connsiteX11" fmla="*/ 10379614 w 10385061"/>
              <a:gd name="connsiteY11" fmla="*/ 3096047 h 4355982"/>
              <a:gd name="connsiteX12" fmla="*/ 8847477 w 10385061"/>
              <a:gd name="connsiteY12" fmla="*/ 2906732 h 4355982"/>
              <a:gd name="connsiteX13" fmla="*/ 6247727 w 10385061"/>
              <a:gd name="connsiteY13" fmla="*/ 3468312 h 4355982"/>
              <a:gd name="connsiteX14" fmla="*/ 7574185 w 10385061"/>
              <a:gd name="connsiteY14" fmla="*/ 3629356 h 4355982"/>
              <a:gd name="connsiteX15" fmla="*/ 6658029 w 10385061"/>
              <a:gd name="connsiteY15" fmla="*/ 3880814 h 4355982"/>
              <a:gd name="connsiteX16" fmla="*/ 5979177 w 10385061"/>
              <a:gd name="connsiteY16" fmla="*/ 4352985 h 4355982"/>
              <a:gd name="connsiteX17" fmla="*/ 4499480 w 10385061"/>
              <a:gd name="connsiteY17" fmla="*/ 3634318 h 4355982"/>
              <a:gd name="connsiteX18" fmla="*/ 2250648 w 10385061"/>
              <a:gd name="connsiteY18" fmla="*/ 3239589 h 4355982"/>
              <a:gd name="connsiteX19" fmla="*/ 31907 w 10385061"/>
              <a:gd name="connsiteY19" fmla="*/ 2421076 h 4355982"/>
              <a:gd name="connsiteX20" fmla="*/ 890038 w 10385061"/>
              <a:gd name="connsiteY20" fmla="*/ 2259300 h 4355982"/>
              <a:gd name="connsiteX0" fmla="*/ 890038 w 10459662"/>
              <a:gd name="connsiteY0" fmla="*/ 2259300 h 4355982"/>
              <a:gd name="connsiteX1" fmla="*/ 169280 w 10459662"/>
              <a:gd name="connsiteY1" fmla="*/ 1838661 h 4355982"/>
              <a:gd name="connsiteX2" fmla="*/ 2332376 w 10459662"/>
              <a:gd name="connsiteY2" fmla="*/ 1042248 h 4355982"/>
              <a:gd name="connsiteX3" fmla="*/ 4088937 w 10459662"/>
              <a:gd name="connsiteY3" fmla="*/ 808002 h 4355982"/>
              <a:gd name="connsiteX4" fmla="*/ 5280874 w 10459662"/>
              <a:gd name="connsiteY4" fmla="*/ 6962 h 4355982"/>
              <a:gd name="connsiteX5" fmla="*/ 5463237 w 10459662"/>
              <a:gd name="connsiteY5" fmla="*/ 462516 h 4355982"/>
              <a:gd name="connsiteX6" fmla="*/ 6390555 w 10459662"/>
              <a:gd name="connsiteY6" fmla="*/ 816662 h 4355982"/>
              <a:gd name="connsiteX7" fmla="*/ 5295021 w 10459662"/>
              <a:gd name="connsiteY7" fmla="*/ 894966 h 4355982"/>
              <a:gd name="connsiteX8" fmla="*/ 8488997 w 10459662"/>
              <a:gd name="connsiteY8" fmla="*/ 1418571 h 4355982"/>
              <a:gd name="connsiteX9" fmla="*/ 10205133 w 10459662"/>
              <a:gd name="connsiteY9" fmla="*/ 1097596 h 4355982"/>
              <a:gd name="connsiteX10" fmla="*/ 9530386 w 10459662"/>
              <a:gd name="connsiteY10" fmla="*/ 2186488 h 4355982"/>
              <a:gd name="connsiteX11" fmla="*/ 10379614 w 10459662"/>
              <a:gd name="connsiteY11" fmla="*/ 3096047 h 4355982"/>
              <a:gd name="connsiteX12" fmla="*/ 8847477 w 10459662"/>
              <a:gd name="connsiteY12" fmla="*/ 2906732 h 4355982"/>
              <a:gd name="connsiteX13" fmla="*/ 6247727 w 10459662"/>
              <a:gd name="connsiteY13" fmla="*/ 3468312 h 4355982"/>
              <a:gd name="connsiteX14" fmla="*/ 7574185 w 10459662"/>
              <a:gd name="connsiteY14" fmla="*/ 3629356 h 4355982"/>
              <a:gd name="connsiteX15" fmla="*/ 6658029 w 10459662"/>
              <a:gd name="connsiteY15" fmla="*/ 3880814 h 4355982"/>
              <a:gd name="connsiteX16" fmla="*/ 5979177 w 10459662"/>
              <a:gd name="connsiteY16" fmla="*/ 4352985 h 4355982"/>
              <a:gd name="connsiteX17" fmla="*/ 4499480 w 10459662"/>
              <a:gd name="connsiteY17" fmla="*/ 3634318 h 4355982"/>
              <a:gd name="connsiteX18" fmla="*/ 2250648 w 10459662"/>
              <a:gd name="connsiteY18" fmla="*/ 3239589 h 4355982"/>
              <a:gd name="connsiteX19" fmla="*/ 31907 w 10459662"/>
              <a:gd name="connsiteY19" fmla="*/ 2421076 h 4355982"/>
              <a:gd name="connsiteX20" fmla="*/ 890038 w 10459662"/>
              <a:gd name="connsiteY20" fmla="*/ 2259300 h 4355982"/>
              <a:gd name="connsiteX0" fmla="*/ 890038 w 10459237"/>
              <a:gd name="connsiteY0" fmla="*/ 2259300 h 4355982"/>
              <a:gd name="connsiteX1" fmla="*/ 169280 w 10459237"/>
              <a:gd name="connsiteY1" fmla="*/ 1838661 h 4355982"/>
              <a:gd name="connsiteX2" fmla="*/ 2332376 w 10459237"/>
              <a:gd name="connsiteY2" fmla="*/ 1042248 h 4355982"/>
              <a:gd name="connsiteX3" fmla="*/ 4088937 w 10459237"/>
              <a:gd name="connsiteY3" fmla="*/ 808002 h 4355982"/>
              <a:gd name="connsiteX4" fmla="*/ 5280874 w 10459237"/>
              <a:gd name="connsiteY4" fmla="*/ 6962 h 4355982"/>
              <a:gd name="connsiteX5" fmla="*/ 5463237 w 10459237"/>
              <a:gd name="connsiteY5" fmla="*/ 462516 h 4355982"/>
              <a:gd name="connsiteX6" fmla="*/ 6390555 w 10459237"/>
              <a:gd name="connsiteY6" fmla="*/ 816662 h 4355982"/>
              <a:gd name="connsiteX7" fmla="*/ 5295021 w 10459237"/>
              <a:gd name="connsiteY7" fmla="*/ 894966 h 4355982"/>
              <a:gd name="connsiteX8" fmla="*/ 8488997 w 10459237"/>
              <a:gd name="connsiteY8" fmla="*/ 1418571 h 4355982"/>
              <a:gd name="connsiteX9" fmla="*/ 10254903 w 10459237"/>
              <a:gd name="connsiteY9" fmla="*/ 1106355 h 4355982"/>
              <a:gd name="connsiteX10" fmla="*/ 9530386 w 10459237"/>
              <a:gd name="connsiteY10" fmla="*/ 2186488 h 4355982"/>
              <a:gd name="connsiteX11" fmla="*/ 10379614 w 10459237"/>
              <a:gd name="connsiteY11" fmla="*/ 3096047 h 4355982"/>
              <a:gd name="connsiteX12" fmla="*/ 8847477 w 10459237"/>
              <a:gd name="connsiteY12" fmla="*/ 2906732 h 4355982"/>
              <a:gd name="connsiteX13" fmla="*/ 6247727 w 10459237"/>
              <a:gd name="connsiteY13" fmla="*/ 3468312 h 4355982"/>
              <a:gd name="connsiteX14" fmla="*/ 7574185 w 10459237"/>
              <a:gd name="connsiteY14" fmla="*/ 3629356 h 4355982"/>
              <a:gd name="connsiteX15" fmla="*/ 6658029 w 10459237"/>
              <a:gd name="connsiteY15" fmla="*/ 3880814 h 4355982"/>
              <a:gd name="connsiteX16" fmla="*/ 5979177 w 10459237"/>
              <a:gd name="connsiteY16" fmla="*/ 4352985 h 4355982"/>
              <a:gd name="connsiteX17" fmla="*/ 4499480 w 10459237"/>
              <a:gd name="connsiteY17" fmla="*/ 3634318 h 4355982"/>
              <a:gd name="connsiteX18" fmla="*/ 2250648 w 10459237"/>
              <a:gd name="connsiteY18" fmla="*/ 3239589 h 4355982"/>
              <a:gd name="connsiteX19" fmla="*/ 31907 w 10459237"/>
              <a:gd name="connsiteY19" fmla="*/ 2421076 h 4355982"/>
              <a:gd name="connsiteX20" fmla="*/ 890038 w 10459237"/>
              <a:gd name="connsiteY20" fmla="*/ 2259300 h 4355982"/>
              <a:gd name="connsiteX0" fmla="*/ 890038 w 10459237"/>
              <a:gd name="connsiteY0" fmla="*/ 2259300 h 4355982"/>
              <a:gd name="connsiteX1" fmla="*/ 169280 w 10459237"/>
              <a:gd name="connsiteY1" fmla="*/ 1838661 h 4355982"/>
              <a:gd name="connsiteX2" fmla="*/ 2332376 w 10459237"/>
              <a:gd name="connsiteY2" fmla="*/ 1042248 h 4355982"/>
              <a:gd name="connsiteX3" fmla="*/ 4088937 w 10459237"/>
              <a:gd name="connsiteY3" fmla="*/ 808002 h 4355982"/>
              <a:gd name="connsiteX4" fmla="*/ 5280874 w 10459237"/>
              <a:gd name="connsiteY4" fmla="*/ 6962 h 4355982"/>
              <a:gd name="connsiteX5" fmla="*/ 5463237 w 10459237"/>
              <a:gd name="connsiteY5" fmla="*/ 462516 h 4355982"/>
              <a:gd name="connsiteX6" fmla="*/ 6390555 w 10459237"/>
              <a:gd name="connsiteY6" fmla="*/ 816662 h 4355982"/>
              <a:gd name="connsiteX7" fmla="*/ 5295021 w 10459237"/>
              <a:gd name="connsiteY7" fmla="*/ 894966 h 4355982"/>
              <a:gd name="connsiteX8" fmla="*/ 8488997 w 10459237"/>
              <a:gd name="connsiteY8" fmla="*/ 1418571 h 4355982"/>
              <a:gd name="connsiteX9" fmla="*/ 10254903 w 10459237"/>
              <a:gd name="connsiteY9" fmla="*/ 1106355 h 4355982"/>
              <a:gd name="connsiteX10" fmla="*/ 9530386 w 10459237"/>
              <a:gd name="connsiteY10" fmla="*/ 2186488 h 4355982"/>
              <a:gd name="connsiteX11" fmla="*/ 10379614 w 10459237"/>
              <a:gd name="connsiteY11" fmla="*/ 3096047 h 4355982"/>
              <a:gd name="connsiteX12" fmla="*/ 8847477 w 10459237"/>
              <a:gd name="connsiteY12" fmla="*/ 2906732 h 4355982"/>
              <a:gd name="connsiteX13" fmla="*/ 6247727 w 10459237"/>
              <a:gd name="connsiteY13" fmla="*/ 3468312 h 4355982"/>
              <a:gd name="connsiteX14" fmla="*/ 7574185 w 10459237"/>
              <a:gd name="connsiteY14" fmla="*/ 3629356 h 4355982"/>
              <a:gd name="connsiteX15" fmla="*/ 6658029 w 10459237"/>
              <a:gd name="connsiteY15" fmla="*/ 3880814 h 4355982"/>
              <a:gd name="connsiteX16" fmla="*/ 5979177 w 10459237"/>
              <a:gd name="connsiteY16" fmla="*/ 4352985 h 4355982"/>
              <a:gd name="connsiteX17" fmla="*/ 4499480 w 10459237"/>
              <a:gd name="connsiteY17" fmla="*/ 3634318 h 4355982"/>
              <a:gd name="connsiteX18" fmla="*/ 2250648 w 10459237"/>
              <a:gd name="connsiteY18" fmla="*/ 3239589 h 4355982"/>
              <a:gd name="connsiteX19" fmla="*/ 31907 w 10459237"/>
              <a:gd name="connsiteY19" fmla="*/ 2421076 h 4355982"/>
              <a:gd name="connsiteX20" fmla="*/ 890038 w 10459237"/>
              <a:gd name="connsiteY20" fmla="*/ 2259300 h 4355982"/>
              <a:gd name="connsiteX0" fmla="*/ 890038 w 10459237"/>
              <a:gd name="connsiteY0" fmla="*/ 2259300 h 4355982"/>
              <a:gd name="connsiteX1" fmla="*/ 169280 w 10459237"/>
              <a:gd name="connsiteY1" fmla="*/ 1838661 h 4355982"/>
              <a:gd name="connsiteX2" fmla="*/ 2332376 w 10459237"/>
              <a:gd name="connsiteY2" fmla="*/ 1042248 h 4355982"/>
              <a:gd name="connsiteX3" fmla="*/ 4088937 w 10459237"/>
              <a:gd name="connsiteY3" fmla="*/ 808002 h 4355982"/>
              <a:gd name="connsiteX4" fmla="*/ 5280874 w 10459237"/>
              <a:gd name="connsiteY4" fmla="*/ 6962 h 4355982"/>
              <a:gd name="connsiteX5" fmla="*/ 5463237 w 10459237"/>
              <a:gd name="connsiteY5" fmla="*/ 462516 h 4355982"/>
              <a:gd name="connsiteX6" fmla="*/ 6390555 w 10459237"/>
              <a:gd name="connsiteY6" fmla="*/ 816662 h 4355982"/>
              <a:gd name="connsiteX7" fmla="*/ 5295021 w 10459237"/>
              <a:gd name="connsiteY7" fmla="*/ 894966 h 4355982"/>
              <a:gd name="connsiteX8" fmla="*/ 8488997 w 10459237"/>
              <a:gd name="connsiteY8" fmla="*/ 1418571 h 4355982"/>
              <a:gd name="connsiteX9" fmla="*/ 10254903 w 10459237"/>
              <a:gd name="connsiteY9" fmla="*/ 1106355 h 4355982"/>
              <a:gd name="connsiteX10" fmla="*/ 9530386 w 10459237"/>
              <a:gd name="connsiteY10" fmla="*/ 2186488 h 4355982"/>
              <a:gd name="connsiteX11" fmla="*/ 10379614 w 10459237"/>
              <a:gd name="connsiteY11" fmla="*/ 3096047 h 4355982"/>
              <a:gd name="connsiteX12" fmla="*/ 8847477 w 10459237"/>
              <a:gd name="connsiteY12" fmla="*/ 2906732 h 4355982"/>
              <a:gd name="connsiteX13" fmla="*/ 6247727 w 10459237"/>
              <a:gd name="connsiteY13" fmla="*/ 3468312 h 4355982"/>
              <a:gd name="connsiteX14" fmla="*/ 7574185 w 10459237"/>
              <a:gd name="connsiteY14" fmla="*/ 3629356 h 4355982"/>
              <a:gd name="connsiteX15" fmla="*/ 6658029 w 10459237"/>
              <a:gd name="connsiteY15" fmla="*/ 3880814 h 4355982"/>
              <a:gd name="connsiteX16" fmla="*/ 5979177 w 10459237"/>
              <a:gd name="connsiteY16" fmla="*/ 4352985 h 4355982"/>
              <a:gd name="connsiteX17" fmla="*/ 4499480 w 10459237"/>
              <a:gd name="connsiteY17" fmla="*/ 3634318 h 4355982"/>
              <a:gd name="connsiteX18" fmla="*/ 2250648 w 10459237"/>
              <a:gd name="connsiteY18" fmla="*/ 3239589 h 4355982"/>
              <a:gd name="connsiteX19" fmla="*/ 31907 w 10459237"/>
              <a:gd name="connsiteY19" fmla="*/ 2421076 h 4355982"/>
              <a:gd name="connsiteX20" fmla="*/ 890038 w 10459237"/>
              <a:gd name="connsiteY20" fmla="*/ 2259300 h 4355982"/>
              <a:gd name="connsiteX0" fmla="*/ 890038 w 10390991"/>
              <a:gd name="connsiteY0" fmla="*/ 2259300 h 4355982"/>
              <a:gd name="connsiteX1" fmla="*/ 169280 w 10390991"/>
              <a:gd name="connsiteY1" fmla="*/ 1838661 h 4355982"/>
              <a:gd name="connsiteX2" fmla="*/ 2332376 w 10390991"/>
              <a:gd name="connsiteY2" fmla="*/ 1042248 h 4355982"/>
              <a:gd name="connsiteX3" fmla="*/ 4088937 w 10390991"/>
              <a:gd name="connsiteY3" fmla="*/ 808002 h 4355982"/>
              <a:gd name="connsiteX4" fmla="*/ 5280874 w 10390991"/>
              <a:gd name="connsiteY4" fmla="*/ 6962 h 4355982"/>
              <a:gd name="connsiteX5" fmla="*/ 5463237 w 10390991"/>
              <a:gd name="connsiteY5" fmla="*/ 462516 h 4355982"/>
              <a:gd name="connsiteX6" fmla="*/ 6390555 w 10390991"/>
              <a:gd name="connsiteY6" fmla="*/ 816662 h 4355982"/>
              <a:gd name="connsiteX7" fmla="*/ 5295021 w 10390991"/>
              <a:gd name="connsiteY7" fmla="*/ 894966 h 4355982"/>
              <a:gd name="connsiteX8" fmla="*/ 8488997 w 10390991"/>
              <a:gd name="connsiteY8" fmla="*/ 1418571 h 4355982"/>
              <a:gd name="connsiteX9" fmla="*/ 10254903 w 10390991"/>
              <a:gd name="connsiteY9" fmla="*/ 1106355 h 4355982"/>
              <a:gd name="connsiteX10" fmla="*/ 9580153 w 10390991"/>
              <a:gd name="connsiteY10" fmla="*/ 2116425 h 4355982"/>
              <a:gd name="connsiteX11" fmla="*/ 10379614 w 10390991"/>
              <a:gd name="connsiteY11" fmla="*/ 3096047 h 4355982"/>
              <a:gd name="connsiteX12" fmla="*/ 8847477 w 10390991"/>
              <a:gd name="connsiteY12" fmla="*/ 2906732 h 4355982"/>
              <a:gd name="connsiteX13" fmla="*/ 6247727 w 10390991"/>
              <a:gd name="connsiteY13" fmla="*/ 3468312 h 4355982"/>
              <a:gd name="connsiteX14" fmla="*/ 7574185 w 10390991"/>
              <a:gd name="connsiteY14" fmla="*/ 3629356 h 4355982"/>
              <a:gd name="connsiteX15" fmla="*/ 6658029 w 10390991"/>
              <a:gd name="connsiteY15" fmla="*/ 3880814 h 4355982"/>
              <a:gd name="connsiteX16" fmla="*/ 5979177 w 10390991"/>
              <a:gd name="connsiteY16" fmla="*/ 4352985 h 4355982"/>
              <a:gd name="connsiteX17" fmla="*/ 4499480 w 10390991"/>
              <a:gd name="connsiteY17" fmla="*/ 3634318 h 4355982"/>
              <a:gd name="connsiteX18" fmla="*/ 2250648 w 10390991"/>
              <a:gd name="connsiteY18" fmla="*/ 3239589 h 4355982"/>
              <a:gd name="connsiteX19" fmla="*/ 31907 w 10390991"/>
              <a:gd name="connsiteY19" fmla="*/ 2421076 h 4355982"/>
              <a:gd name="connsiteX20" fmla="*/ 890038 w 10390991"/>
              <a:gd name="connsiteY20" fmla="*/ 2259300 h 4355982"/>
              <a:gd name="connsiteX0" fmla="*/ 890038 w 10390991"/>
              <a:gd name="connsiteY0" fmla="*/ 2259300 h 4355982"/>
              <a:gd name="connsiteX1" fmla="*/ 169280 w 10390991"/>
              <a:gd name="connsiteY1" fmla="*/ 1838661 h 4355982"/>
              <a:gd name="connsiteX2" fmla="*/ 2332376 w 10390991"/>
              <a:gd name="connsiteY2" fmla="*/ 1042248 h 4355982"/>
              <a:gd name="connsiteX3" fmla="*/ 4088937 w 10390991"/>
              <a:gd name="connsiteY3" fmla="*/ 808002 h 4355982"/>
              <a:gd name="connsiteX4" fmla="*/ 5280874 w 10390991"/>
              <a:gd name="connsiteY4" fmla="*/ 6962 h 4355982"/>
              <a:gd name="connsiteX5" fmla="*/ 5463237 w 10390991"/>
              <a:gd name="connsiteY5" fmla="*/ 462516 h 4355982"/>
              <a:gd name="connsiteX6" fmla="*/ 6390555 w 10390991"/>
              <a:gd name="connsiteY6" fmla="*/ 816662 h 4355982"/>
              <a:gd name="connsiteX7" fmla="*/ 5295021 w 10390991"/>
              <a:gd name="connsiteY7" fmla="*/ 894966 h 4355982"/>
              <a:gd name="connsiteX8" fmla="*/ 8488997 w 10390991"/>
              <a:gd name="connsiteY8" fmla="*/ 1418571 h 4355982"/>
              <a:gd name="connsiteX9" fmla="*/ 10254903 w 10390991"/>
              <a:gd name="connsiteY9" fmla="*/ 1106355 h 4355982"/>
              <a:gd name="connsiteX10" fmla="*/ 9580153 w 10390991"/>
              <a:gd name="connsiteY10" fmla="*/ 2116425 h 4355982"/>
              <a:gd name="connsiteX11" fmla="*/ 10379614 w 10390991"/>
              <a:gd name="connsiteY11" fmla="*/ 3096047 h 4355982"/>
              <a:gd name="connsiteX12" fmla="*/ 8847477 w 10390991"/>
              <a:gd name="connsiteY12" fmla="*/ 2906732 h 4355982"/>
              <a:gd name="connsiteX13" fmla="*/ 6247727 w 10390991"/>
              <a:gd name="connsiteY13" fmla="*/ 3468312 h 4355982"/>
              <a:gd name="connsiteX14" fmla="*/ 7574185 w 10390991"/>
              <a:gd name="connsiteY14" fmla="*/ 3629356 h 4355982"/>
              <a:gd name="connsiteX15" fmla="*/ 6658029 w 10390991"/>
              <a:gd name="connsiteY15" fmla="*/ 3880814 h 4355982"/>
              <a:gd name="connsiteX16" fmla="*/ 5979177 w 10390991"/>
              <a:gd name="connsiteY16" fmla="*/ 4352985 h 4355982"/>
              <a:gd name="connsiteX17" fmla="*/ 4499480 w 10390991"/>
              <a:gd name="connsiteY17" fmla="*/ 3634318 h 4355982"/>
              <a:gd name="connsiteX18" fmla="*/ 2250648 w 10390991"/>
              <a:gd name="connsiteY18" fmla="*/ 3239589 h 4355982"/>
              <a:gd name="connsiteX19" fmla="*/ 31907 w 10390991"/>
              <a:gd name="connsiteY19" fmla="*/ 2421076 h 4355982"/>
              <a:gd name="connsiteX20" fmla="*/ 890038 w 10390991"/>
              <a:gd name="connsiteY20" fmla="*/ 2259300 h 4355982"/>
              <a:gd name="connsiteX0" fmla="*/ 890038 w 10390671"/>
              <a:gd name="connsiteY0" fmla="*/ 2259300 h 4355982"/>
              <a:gd name="connsiteX1" fmla="*/ 169280 w 10390671"/>
              <a:gd name="connsiteY1" fmla="*/ 1838661 h 4355982"/>
              <a:gd name="connsiteX2" fmla="*/ 2332376 w 10390671"/>
              <a:gd name="connsiteY2" fmla="*/ 1042248 h 4355982"/>
              <a:gd name="connsiteX3" fmla="*/ 4088937 w 10390671"/>
              <a:gd name="connsiteY3" fmla="*/ 808002 h 4355982"/>
              <a:gd name="connsiteX4" fmla="*/ 5280874 w 10390671"/>
              <a:gd name="connsiteY4" fmla="*/ 6962 h 4355982"/>
              <a:gd name="connsiteX5" fmla="*/ 5463237 w 10390671"/>
              <a:gd name="connsiteY5" fmla="*/ 462516 h 4355982"/>
              <a:gd name="connsiteX6" fmla="*/ 6390555 w 10390671"/>
              <a:gd name="connsiteY6" fmla="*/ 816662 h 4355982"/>
              <a:gd name="connsiteX7" fmla="*/ 5295021 w 10390671"/>
              <a:gd name="connsiteY7" fmla="*/ 894966 h 4355982"/>
              <a:gd name="connsiteX8" fmla="*/ 8488997 w 10390671"/>
              <a:gd name="connsiteY8" fmla="*/ 1418571 h 4355982"/>
              <a:gd name="connsiteX9" fmla="*/ 10254903 w 10390671"/>
              <a:gd name="connsiteY9" fmla="*/ 1106355 h 4355982"/>
              <a:gd name="connsiteX10" fmla="*/ 9580153 w 10390671"/>
              <a:gd name="connsiteY10" fmla="*/ 2116425 h 4355982"/>
              <a:gd name="connsiteX11" fmla="*/ 10379614 w 10390671"/>
              <a:gd name="connsiteY11" fmla="*/ 3096047 h 4355982"/>
              <a:gd name="connsiteX12" fmla="*/ 8847477 w 10390671"/>
              <a:gd name="connsiteY12" fmla="*/ 2906732 h 4355982"/>
              <a:gd name="connsiteX13" fmla="*/ 6247727 w 10390671"/>
              <a:gd name="connsiteY13" fmla="*/ 3468312 h 4355982"/>
              <a:gd name="connsiteX14" fmla="*/ 7574185 w 10390671"/>
              <a:gd name="connsiteY14" fmla="*/ 3629356 h 4355982"/>
              <a:gd name="connsiteX15" fmla="*/ 6658029 w 10390671"/>
              <a:gd name="connsiteY15" fmla="*/ 3880814 h 4355982"/>
              <a:gd name="connsiteX16" fmla="*/ 5979177 w 10390671"/>
              <a:gd name="connsiteY16" fmla="*/ 4352985 h 4355982"/>
              <a:gd name="connsiteX17" fmla="*/ 4499480 w 10390671"/>
              <a:gd name="connsiteY17" fmla="*/ 3634318 h 4355982"/>
              <a:gd name="connsiteX18" fmla="*/ 2250648 w 10390671"/>
              <a:gd name="connsiteY18" fmla="*/ 3239589 h 4355982"/>
              <a:gd name="connsiteX19" fmla="*/ 31907 w 10390671"/>
              <a:gd name="connsiteY19" fmla="*/ 2421076 h 4355982"/>
              <a:gd name="connsiteX20" fmla="*/ 890038 w 10390671"/>
              <a:gd name="connsiteY20" fmla="*/ 2259300 h 4355982"/>
              <a:gd name="connsiteX0" fmla="*/ 890038 w 10384747"/>
              <a:gd name="connsiteY0" fmla="*/ 2259300 h 4355982"/>
              <a:gd name="connsiteX1" fmla="*/ 169280 w 10384747"/>
              <a:gd name="connsiteY1" fmla="*/ 1838661 h 4355982"/>
              <a:gd name="connsiteX2" fmla="*/ 2332376 w 10384747"/>
              <a:gd name="connsiteY2" fmla="*/ 1042248 h 4355982"/>
              <a:gd name="connsiteX3" fmla="*/ 4088937 w 10384747"/>
              <a:gd name="connsiteY3" fmla="*/ 808002 h 4355982"/>
              <a:gd name="connsiteX4" fmla="*/ 5280874 w 10384747"/>
              <a:gd name="connsiteY4" fmla="*/ 6962 h 4355982"/>
              <a:gd name="connsiteX5" fmla="*/ 5463237 w 10384747"/>
              <a:gd name="connsiteY5" fmla="*/ 462516 h 4355982"/>
              <a:gd name="connsiteX6" fmla="*/ 6390555 w 10384747"/>
              <a:gd name="connsiteY6" fmla="*/ 816662 h 4355982"/>
              <a:gd name="connsiteX7" fmla="*/ 5295021 w 10384747"/>
              <a:gd name="connsiteY7" fmla="*/ 894966 h 4355982"/>
              <a:gd name="connsiteX8" fmla="*/ 8488997 w 10384747"/>
              <a:gd name="connsiteY8" fmla="*/ 1418571 h 4355982"/>
              <a:gd name="connsiteX9" fmla="*/ 10254903 w 10384747"/>
              <a:gd name="connsiteY9" fmla="*/ 1106355 h 4355982"/>
              <a:gd name="connsiteX10" fmla="*/ 9381077 w 10384747"/>
              <a:gd name="connsiteY10" fmla="*/ 2151457 h 4355982"/>
              <a:gd name="connsiteX11" fmla="*/ 10379614 w 10384747"/>
              <a:gd name="connsiteY11" fmla="*/ 3096047 h 4355982"/>
              <a:gd name="connsiteX12" fmla="*/ 8847477 w 10384747"/>
              <a:gd name="connsiteY12" fmla="*/ 2906732 h 4355982"/>
              <a:gd name="connsiteX13" fmla="*/ 6247727 w 10384747"/>
              <a:gd name="connsiteY13" fmla="*/ 3468312 h 4355982"/>
              <a:gd name="connsiteX14" fmla="*/ 7574185 w 10384747"/>
              <a:gd name="connsiteY14" fmla="*/ 3629356 h 4355982"/>
              <a:gd name="connsiteX15" fmla="*/ 6658029 w 10384747"/>
              <a:gd name="connsiteY15" fmla="*/ 3880814 h 4355982"/>
              <a:gd name="connsiteX16" fmla="*/ 5979177 w 10384747"/>
              <a:gd name="connsiteY16" fmla="*/ 4352985 h 4355982"/>
              <a:gd name="connsiteX17" fmla="*/ 4499480 w 10384747"/>
              <a:gd name="connsiteY17" fmla="*/ 3634318 h 4355982"/>
              <a:gd name="connsiteX18" fmla="*/ 2250648 w 10384747"/>
              <a:gd name="connsiteY18" fmla="*/ 3239589 h 4355982"/>
              <a:gd name="connsiteX19" fmla="*/ 31907 w 10384747"/>
              <a:gd name="connsiteY19" fmla="*/ 2421076 h 4355982"/>
              <a:gd name="connsiteX20" fmla="*/ 890038 w 10384747"/>
              <a:gd name="connsiteY20" fmla="*/ 2259300 h 4355982"/>
              <a:gd name="connsiteX0" fmla="*/ 890038 w 10386674"/>
              <a:gd name="connsiteY0" fmla="*/ 2259300 h 4355982"/>
              <a:gd name="connsiteX1" fmla="*/ 169280 w 10386674"/>
              <a:gd name="connsiteY1" fmla="*/ 1838661 h 4355982"/>
              <a:gd name="connsiteX2" fmla="*/ 2332376 w 10386674"/>
              <a:gd name="connsiteY2" fmla="*/ 1042248 h 4355982"/>
              <a:gd name="connsiteX3" fmla="*/ 4088937 w 10386674"/>
              <a:gd name="connsiteY3" fmla="*/ 808002 h 4355982"/>
              <a:gd name="connsiteX4" fmla="*/ 5280874 w 10386674"/>
              <a:gd name="connsiteY4" fmla="*/ 6962 h 4355982"/>
              <a:gd name="connsiteX5" fmla="*/ 5463237 w 10386674"/>
              <a:gd name="connsiteY5" fmla="*/ 462516 h 4355982"/>
              <a:gd name="connsiteX6" fmla="*/ 6390555 w 10386674"/>
              <a:gd name="connsiteY6" fmla="*/ 816662 h 4355982"/>
              <a:gd name="connsiteX7" fmla="*/ 5295021 w 10386674"/>
              <a:gd name="connsiteY7" fmla="*/ 894966 h 4355982"/>
              <a:gd name="connsiteX8" fmla="*/ 8488997 w 10386674"/>
              <a:gd name="connsiteY8" fmla="*/ 1418571 h 4355982"/>
              <a:gd name="connsiteX9" fmla="*/ 10254903 w 10386674"/>
              <a:gd name="connsiteY9" fmla="*/ 1106355 h 4355982"/>
              <a:gd name="connsiteX10" fmla="*/ 9381077 w 10386674"/>
              <a:gd name="connsiteY10" fmla="*/ 2151457 h 4355982"/>
              <a:gd name="connsiteX11" fmla="*/ 10379614 w 10386674"/>
              <a:gd name="connsiteY11" fmla="*/ 3096047 h 4355982"/>
              <a:gd name="connsiteX12" fmla="*/ 8747938 w 10386674"/>
              <a:gd name="connsiteY12" fmla="*/ 2836668 h 4355982"/>
              <a:gd name="connsiteX13" fmla="*/ 6247727 w 10386674"/>
              <a:gd name="connsiteY13" fmla="*/ 3468312 h 4355982"/>
              <a:gd name="connsiteX14" fmla="*/ 7574185 w 10386674"/>
              <a:gd name="connsiteY14" fmla="*/ 3629356 h 4355982"/>
              <a:gd name="connsiteX15" fmla="*/ 6658029 w 10386674"/>
              <a:gd name="connsiteY15" fmla="*/ 3880814 h 4355982"/>
              <a:gd name="connsiteX16" fmla="*/ 5979177 w 10386674"/>
              <a:gd name="connsiteY16" fmla="*/ 4352985 h 4355982"/>
              <a:gd name="connsiteX17" fmla="*/ 4499480 w 10386674"/>
              <a:gd name="connsiteY17" fmla="*/ 3634318 h 4355982"/>
              <a:gd name="connsiteX18" fmla="*/ 2250648 w 10386674"/>
              <a:gd name="connsiteY18" fmla="*/ 3239589 h 4355982"/>
              <a:gd name="connsiteX19" fmla="*/ 31907 w 10386674"/>
              <a:gd name="connsiteY19" fmla="*/ 2421076 h 4355982"/>
              <a:gd name="connsiteX20" fmla="*/ 890038 w 10386674"/>
              <a:gd name="connsiteY20" fmla="*/ 2259300 h 4355982"/>
              <a:gd name="connsiteX0" fmla="*/ 890038 w 10386674"/>
              <a:gd name="connsiteY0" fmla="*/ 2259300 h 4355982"/>
              <a:gd name="connsiteX1" fmla="*/ 169280 w 10386674"/>
              <a:gd name="connsiteY1" fmla="*/ 1838661 h 4355982"/>
              <a:gd name="connsiteX2" fmla="*/ 2332376 w 10386674"/>
              <a:gd name="connsiteY2" fmla="*/ 1042248 h 4355982"/>
              <a:gd name="connsiteX3" fmla="*/ 4088937 w 10386674"/>
              <a:gd name="connsiteY3" fmla="*/ 808002 h 4355982"/>
              <a:gd name="connsiteX4" fmla="*/ 5280874 w 10386674"/>
              <a:gd name="connsiteY4" fmla="*/ 6962 h 4355982"/>
              <a:gd name="connsiteX5" fmla="*/ 5463237 w 10386674"/>
              <a:gd name="connsiteY5" fmla="*/ 462516 h 4355982"/>
              <a:gd name="connsiteX6" fmla="*/ 6390555 w 10386674"/>
              <a:gd name="connsiteY6" fmla="*/ 816662 h 4355982"/>
              <a:gd name="connsiteX7" fmla="*/ 5295021 w 10386674"/>
              <a:gd name="connsiteY7" fmla="*/ 894966 h 4355982"/>
              <a:gd name="connsiteX8" fmla="*/ 8488997 w 10386674"/>
              <a:gd name="connsiteY8" fmla="*/ 1418571 h 4355982"/>
              <a:gd name="connsiteX9" fmla="*/ 10254903 w 10386674"/>
              <a:gd name="connsiteY9" fmla="*/ 1106355 h 4355982"/>
              <a:gd name="connsiteX10" fmla="*/ 9381077 w 10386674"/>
              <a:gd name="connsiteY10" fmla="*/ 2151457 h 4355982"/>
              <a:gd name="connsiteX11" fmla="*/ 10379614 w 10386674"/>
              <a:gd name="connsiteY11" fmla="*/ 3096047 h 4355982"/>
              <a:gd name="connsiteX12" fmla="*/ 8747938 w 10386674"/>
              <a:gd name="connsiteY12" fmla="*/ 2836668 h 4355982"/>
              <a:gd name="connsiteX13" fmla="*/ 6247727 w 10386674"/>
              <a:gd name="connsiteY13" fmla="*/ 3468312 h 4355982"/>
              <a:gd name="connsiteX14" fmla="*/ 7574185 w 10386674"/>
              <a:gd name="connsiteY14" fmla="*/ 3629356 h 4355982"/>
              <a:gd name="connsiteX15" fmla="*/ 6658029 w 10386674"/>
              <a:gd name="connsiteY15" fmla="*/ 3880814 h 4355982"/>
              <a:gd name="connsiteX16" fmla="*/ 5979177 w 10386674"/>
              <a:gd name="connsiteY16" fmla="*/ 4352985 h 4355982"/>
              <a:gd name="connsiteX17" fmla="*/ 4499480 w 10386674"/>
              <a:gd name="connsiteY17" fmla="*/ 3634318 h 4355982"/>
              <a:gd name="connsiteX18" fmla="*/ 2250648 w 10386674"/>
              <a:gd name="connsiteY18" fmla="*/ 3239589 h 4355982"/>
              <a:gd name="connsiteX19" fmla="*/ 31907 w 10386674"/>
              <a:gd name="connsiteY19" fmla="*/ 2421076 h 4355982"/>
              <a:gd name="connsiteX20" fmla="*/ 890038 w 10386674"/>
              <a:gd name="connsiteY20" fmla="*/ 2259300 h 4355982"/>
              <a:gd name="connsiteX0" fmla="*/ 890038 w 10482470"/>
              <a:gd name="connsiteY0" fmla="*/ 2259300 h 4355982"/>
              <a:gd name="connsiteX1" fmla="*/ 169280 w 10482470"/>
              <a:gd name="connsiteY1" fmla="*/ 1838661 h 4355982"/>
              <a:gd name="connsiteX2" fmla="*/ 2332376 w 10482470"/>
              <a:gd name="connsiteY2" fmla="*/ 1042248 h 4355982"/>
              <a:gd name="connsiteX3" fmla="*/ 4088937 w 10482470"/>
              <a:gd name="connsiteY3" fmla="*/ 808002 h 4355982"/>
              <a:gd name="connsiteX4" fmla="*/ 5280874 w 10482470"/>
              <a:gd name="connsiteY4" fmla="*/ 6962 h 4355982"/>
              <a:gd name="connsiteX5" fmla="*/ 5463237 w 10482470"/>
              <a:gd name="connsiteY5" fmla="*/ 462516 h 4355982"/>
              <a:gd name="connsiteX6" fmla="*/ 6390555 w 10482470"/>
              <a:gd name="connsiteY6" fmla="*/ 816662 h 4355982"/>
              <a:gd name="connsiteX7" fmla="*/ 5295021 w 10482470"/>
              <a:gd name="connsiteY7" fmla="*/ 894966 h 4355982"/>
              <a:gd name="connsiteX8" fmla="*/ 8488997 w 10482470"/>
              <a:gd name="connsiteY8" fmla="*/ 1418571 h 4355982"/>
              <a:gd name="connsiteX9" fmla="*/ 10254903 w 10482470"/>
              <a:gd name="connsiteY9" fmla="*/ 1106355 h 4355982"/>
              <a:gd name="connsiteX10" fmla="*/ 9381077 w 10482470"/>
              <a:gd name="connsiteY10" fmla="*/ 2151457 h 4355982"/>
              <a:gd name="connsiteX11" fmla="*/ 10379614 w 10482470"/>
              <a:gd name="connsiteY11" fmla="*/ 3096047 h 4355982"/>
              <a:gd name="connsiteX12" fmla="*/ 8747938 w 10482470"/>
              <a:gd name="connsiteY12" fmla="*/ 2836668 h 4355982"/>
              <a:gd name="connsiteX13" fmla="*/ 6247727 w 10482470"/>
              <a:gd name="connsiteY13" fmla="*/ 3468312 h 4355982"/>
              <a:gd name="connsiteX14" fmla="*/ 7574185 w 10482470"/>
              <a:gd name="connsiteY14" fmla="*/ 3629356 h 4355982"/>
              <a:gd name="connsiteX15" fmla="*/ 6658029 w 10482470"/>
              <a:gd name="connsiteY15" fmla="*/ 3880814 h 4355982"/>
              <a:gd name="connsiteX16" fmla="*/ 5979177 w 10482470"/>
              <a:gd name="connsiteY16" fmla="*/ 4352985 h 4355982"/>
              <a:gd name="connsiteX17" fmla="*/ 4499480 w 10482470"/>
              <a:gd name="connsiteY17" fmla="*/ 3634318 h 4355982"/>
              <a:gd name="connsiteX18" fmla="*/ 2250648 w 10482470"/>
              <a:gd name="connsiteY18" fmla="*/ 3239589 h 4355982"/>
              <a:gd name="connsiteX19" fmla="*/ 31907 w 10482470"/>
              <a:gd name="connsiteY19" fmla="*/ 2421076 h 4355982"/>
              <a:gd name="connsiteX20" fmla="*/ 890038 w 10482470"/>
              <a:gd name="connsiteY20" fmla="*/ 2259300 h 4355982"/>
              <a:gd name="connsiteX0" fmla="*/ 890038 w 10451570"/>
              <a:gd name="connsiteY0" fmla="*/ 2259300 h 4355982"/>
              <a:gd name="connsiteX1" fmla="*/ 169280 w 10451570"/>
              <a:gd name="connsiteY1" fmla="*/ 1838661 h 4355982"/>
              <a:gd name="connsiteX2" fmla="*/ 2332376 w 10451570"/>
              <a:gd name="connsiteY2" fmla="*/ 1042248 h 4355982"/>
              <a:gd name="connsiteX3" fmla="*/ 4088937 w 10451570"/>
              <a:gd name="connsiteY3" fmla="*/ 808002 h 4355982"/>
              <a:gd name="connsiteX4" fmla="*/ 5280874 w 10451570"/>
              <a:gd name="connsiteY4" fmla="*/ 6962 h 4355982"/>
              <a:gd name="connsiteX5" fmla="*/ 5463237 w 10451570"/>
              <a:gd name="connsiteY5" fmla="*/ 462516 h 4355982"/>
              <a:gd name="connsiteX6" fmla="*/ 6390555 w 10451570"/>
              <a:gd name="connsiteY6" fmla="*/ 816662 h 4355982"/>
              <a:gd name="connsiteX7" fmla="*/ 5295021 w 10451570"/>
              <a:gd name="connsiteY7" fmla="*/ 894966 h 4355982"/>
              <a:gd name="connsiteX8" fmla="*/ 8488997 w 10451570"/>
              <a:gd name="connsiteY8" fmla="*/ 1418571 h 4355982"/>
              <a:gd name="connsiteX9" fmla="*/ 10254903 w 10451570"/>
              <a:gd name="connsiteY9" fmla="*/ 1106355 h 4355982"/>
              <a:gd name="connsiteX10" fmla="*/ 9381077 w 10451570"/>
              <a:gd name="connsiteY10" fmla="*/ 2151457 h 4355982"/>
              <a:gd name="connsiteX11" fmla="*/ 10379614 w 10451570"/>
              <a:gd name="connsiteY11" fmla="*/ 3096047 h 4355982"/>
              <a:gd name="connsiteX12" fmla="*/ 8747938 w 10451570"/>
              <a:gd name="connsiteY12" fmla="*/ 2836668 h 4355982"/>
              <a:gd name="connsiteX13" fmla="*/ 6247727 w 10451570"/>
              <a:gd name="connsiteY13" fmla="*/ 3468312 h 4355982"/>
              <a:gd name="connsiteX14" fmla="*/ 7574185 w 10451570"/>
              <a:gd name="connsiteY14" fmla="*/ 3629356 h 4355982"/>
              <a:gd name="connsiteX15" fmla="*/ 6658029 w 10451570"/>
              <a:gd name="connsiteY15" fmla="*/ 3880814 h 4355982"/>
              <a:gd name="connsiteX16" fmla="*/ 5979177 w 10451570"/>
              <a:gd name="connsiteY16" fmla="*/ 4352985 h 4355982"/>
              <a:gd name="connsiteX17" fmla="*/ 4499480 w 10451570"/>
              <a:gd name="connsiteY17" fmla="*/ 3634318 h 4355982"/>
              <a:gd name="connsiteX18" fmla="*/ 2250648 w 10451570"/>
              <a:gd name="connsiteY18" fmla="*/ 3239589 h 4355982"/>
              <a:gd name="connsiteX19" fmla="*/ 31907 w 10451570"/>
              <a:gd name="connsiteY19" fmla="*/ 2421076 h 4355982"/>
              <a:gd name="connsiteX20" fmla="*/ 890038 w 10451570"/>
              <a:gd name="connsiteY20" fmla="*/ 2259300 h 4355982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6390555 w 10451570"/>
              <a:gd name="connsiteY6" fmla="*/ 1006915 h 4546235"/>
              <a:gd name="connsiteX7" fmla="*/ 5295021 w 10451570"/>
              <a:gd name="connsiteY7" fmla="*/ 1085219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295021 w 10451570"/>
              <a:gd name="connsiteY7" fmla="*/ 1085219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235"/>
              <a:gd name="connsiteX1" fmla="*/ 169280 w 10451570"/>
              <a:gd name="connsiteY1" fmla="*/ 2028914 h 4546235"/>
              <a:gd name="connsiteX2" fmla="*/ 2332376 w 10451570"/>
              <a:gd name="connsiteY2" fmla="*/ 1232501 h 4546235"/>
              <a:gd name="connsiteX3" fmla="*/ 4088937 w 10451570"/>
              <a:gd name="connsiteY3" fmla="*/ 998255 h 4546235"/>
              <a:gd name="connsiteX4" fmla="*/ 5513130 w 10451570"/>
              <a:gd name="connsiteY4" fmla="*/ 4541 h 4546235"/>
              <a:gd name="connsiteX5" fmla="*/ 5463237 w 10451570"/>
              <a:gd name="connsiteY5" fmla="*/ 652769 h 4546235"/>
              <a:gd name="connsiteX6" fmla="*/ 5892864 w 10451570"/>
              <a:gd name="connsiteY6" fmla="*/ 1006915 h 4546235"/>
              <a:gd name="connsiteX7" fmla="*/ 5394559 w 10451570"/>
              <a:gd name="connsiteY7" fmla="*/ 1102735 h 4546235"/>
              <a:gd name="connsiteX8" fmla="*/ 8488997 w 10451570"/>
              <a:gd name="connsiteY8" fmla="*/ 1608824 h 4546235"/>
              <a:gd name="connsiteX9" fmla="*/ 10254903 w 10451570"/>
              <a:gd name="connsiteY9" fmla="*/ 1296608 h 4546235"/>
              <a:gd name="connsiteX10" fmla="*/ 9381077 w 10451570"/>
              <a:gd name="connsiteY10" fmla="*/ 2341710 h 4546235"/>
              <a:gd name="connsiteX11" fmla="*/ 10379614 w 10451570"/>
              <a:gd name="connsiteY11" fmla="*/ 3286300 h 4546235"/>
              <a:gd name="connsiteX12" fmla="*/ 8747938 w 10451570"/>
              <a:gd name="connsiteY12" fmla="*/ 3026921 h 4546235"/>
              <a:gd name="connsiteX13" fmla="*/ 6247727 w 10451570"/>
              <a:gd name="connsiteY13" fmla="*/ 3658565 h 4546235"/>
              <a:gd name="connsiteX14" fmla="*/ 7574185 w 10451570"/>
              <a:gd name="connsiteY14" fmla="*/ 3819609 h 4546235"/>
              <a:gd name="connsiteX15" fmla="*/ 6658029 w 10451570"/>
              <a:gd name="connsiteY15" fmla="*/ 4071067 h 4546235"/>
              <a:gd name="connsiteX16" fmla="*/ 5979177 w 10451570"/>
              <a:gd name="connsiteY16" fmla="*/ 4543238 h 4546235"/>
              <a:gd name="connsiteX17" fmla="*/ 4499480 w 10451570"/>
              <a:gd name="connsiteY17" fmla="*/ 3824571 h 4546235"/>
              <a:gd name="connsiteX18" fmla="*/ 2250648 w 10451570"/>
              <a:gd name="connsiteY18" fmla="*/ 3429842 h 4546235"/>
              <a:gd name="connsiteX19" fmla="*/ 31907 w 10451570"/>
              <a:gd name="connsiteY19" fmla="*/ 2611329 h 4546235"/>
              <a:gd name="connsiteX20" fmla="*/ 890038 w 10451570"/>
              <a:gd name="connsiteY20" fmla="*/ 2449553 h 4546235"/>
              <a:gd name="connsiteX0" fmla="*/ 890038 w 10451570"/>
              <a:gd name="connsiteY0" fmla="*/ 2449553 h 4546535"/>
              <a:gd name="connsiteX1" fmla="*/ 169280 w 10451570"/>
              <a:gd name="connsiteY1" fmla="*/ 2028914 h 4546535"/>
              <a:gd name="connsiteX2" fmla="*/ 2332376 w 10451570"/>
              <a:gd name="connsiteY2" fmla="*/ 1232501 h 4546535"/>
              <a:gd name="connsiteX3" fmla="*/ 4088937 w 10451570"/>
              <a:gd name="connsiteY3" fmla="*/ 998255 h 4546535"/>
              <a:gd name="connsiteX4" fmla="*/ 5513130 w 10451570"/>
              <a:gd name="connsiteY4" fmla="*/ 4541 h 4546535"/>
              <a:gd name="connsiteX5" fmla="*/ 5463237 w 10451570"/>
              <a:gd name="connsiteY5" fmla="*/ 652769 h 4546535"/>
              <a:gd name="connsiteX6" fmla="*/ 5892864 w 10451570"/>
              <a:gd name="connsiteY6" fmla="*/ 1006915 h 4546535"/>
              <a:gd name="connsiteX7" fmla="*/ 5394559 w 10451570"/>
              <a:gd name="connsiteY7" fmla="*/ 1102735 h 4546535"/>
              <a:gd name="connsiteX8" fmla="*/ 8488997 w 10451570"/>
              <a:gd name="connsiteY8" fmla="*/ 1608824 h 4546535"/>
              <a:gd name="connsiteX9" fmla="*/ 10254903 w 10451570"/>
              <a:gd name="connsiteY9" fmla="*/ 1296608 h 4546535"/>
              <a:gd name="connsiteX10" fmla="*/ 9381077 w 10451570"/>
              <a:gd name="connsiteY10" fmla="*/ 2341710 h 4546535"/>
              <a:gd name="connsiteX11" fmla="*/ 10379614 w 10451570"/>
              <a:gd name="connsiteY11" fmla="*/ 3286300 h 4546535"/>
              <a:gd name="connsiteX12" fmla="*/ 8747938 w 10451570"/>
              <a:gd name="connsiteY12" fmla="*/ 3026921 h 4546535"/>
              <a:gd name="connsiteX13" fmla="*/ 6247727 w 10451570"/>
              <a:gd name="connsiteY13" fmla="*/ 3658565 h 4546535"/>
              <a:gd name="connsiteX14" fmla="*/ 7574185 w 10451570"/>
              <a:gd name="connsiteY14" fmla="*/ 3819609 h 4546535"/>
              <a:gd name="connsiteX15" fmla="*/ 6658029 w 10451570"/>
              <a:gd name="connsiteY15" fmla="*/ 4071067 h 4546535"/>
              <a:gd name="connsiteX16" fmla="*/ 5979177 w 10451570"/>
              <a:gd name="connsiteY16" fmla="*/ 4543238 h 4546535"/>
              <a:gd name="connsiteX17" fmla="*/ 4748325 w 10451570"/>
              <a:gd name="connsiteY17" fmla="*/ 3811435 h 4546535"/>
              <a:gd name="connsiteX18" fmla="*/ 2250648 w 10451570"/>
              <a:gd name="connsiteY18" fmla="*/ 3429842 h 4546535"/>
              <a:gd name="connsiteX19" fmla="*/ 31907 w 10451570"/>
              <a:gd name="connsiteY19" fmla="*/ 2611329 h 4546535"/>
              <a:gd name="connsiteX20" fmla="*/ 890038 w 10451570"/>
              <a:gd name="connsiteY20" fmla="*/ 2449553 h 4546535"/>
              <a:gd name="connsiteX0" fmla="*/ 890038 w 10451570"/>
              <a:gd name="connsiteY0" fmla="*/ 2449553 h 4403326"/>
              <a:gd name="connsiteX1" fmla="*/ 169280 w 10451570"/>
              <a:gd name="connsiteY1" fmla="*/ 2028914 h 4403326"/>
              <a:gd name="connsiteX2" fmla="*/ 2332376 w 10451570"/>
              <a:gd name="connsiteY2" fmla="*/ 1232501 h 4403326"/>
              <a:gd name="connsiteX3" fmla="*/ 4088937 w 10451570"/>
              <a:gd name="connsiteY3" fmla="*/ 998255 h 4403326"/>
              <a:gd name="connsiteX4" fmla="*/ 5513130 w 10451570"/>
              <a:gd name="connsiteY4" fmla="*/ 4541 h 4403326"/>
              <a:gd name="connsiteX5" fmla="*/ 5463237 w 10451570"/>
              <a:gd name="connsiteY5" fmla="*/ 652769 h 4403326"/>
              <a:gd name="connsiteX6" fmla="*/ 5892864 w 10451570"/>
              <a:gd name="connsiteY6" fmla="*/ 1006915 h 4403326"/>
              <a:gd name="connsiteX7" fmla="*/ 5394559 w 10451570"/>
              <a:gd name="connsiteY7" fmla="*/ 1102735 h 4403326"/>
              <a:gd name="connsiteX8" fmla="*/ 8488997 w 10451570"/>
              <a:gd name="connsiteY8" fmla="*/ 1608824 h 4403326"/>
              <a:gd name="connsiteX9" fmla="*/ 10254903 w 10451570"/>
              <a:gd name="connsiteY9" fmla="*/ 1296608 h 4403326"/>
              <a:gd name="connsiteX10" fmla="*/ 9381077 w 10451570"/>
              <a:gd name="connsiteY10" fmla="*/ 2341710 h 4403326"/>
              <a:gd name="connsiteX11" fmla="*/ 10379614 w 10451570"/>
              <a:gd name="connsiteY11" fmla="*/ 3286300 h 4403326"/>
              <a:gd name="connsiteX12" fmla="*/ 8747938 w 10451570"/>
              <a:gd name="connsiteY12" fmla="*/ 3026921 h 4403326"/>
              <a:gd name="connsiteX13" fmla="*/ 6247727 w 10451570"/>
              <a:gd name="connsiteY13" fmla="*/ 3658565 h 4403326"/>
              <a:gd name="connsiteX14" fmla="*/ 7574185 w 10451570"/>
              <a:gd name="connsiteY14" fmla="*/ 3819609 h 4403326"/>
              <a:gd name="connsiteX15" fmla="*/ 6658029 w 10451570"/>
              <a:gd name="connsiteY15" fmla="*/ 4071067 h 4403326"/>
              <a:gd name="connsiteX16" fmla="*/ 5879638 w 10451570"/>
              <a:gd name="connsiteY16" fmla="*/ 4398734 h 4403326"/>
              <a:gd name="connsiteX17" fmla="*/ 4748325 w 10451570"/>
              <a:gd name="connsiteY17" fmla="*/ 3811435 h 4403326"/>
              <a:gd name="connsiteX18" fmla="*/ 2250648 w 10451570"/>
              <a:gd name="connsiteY18" fmla="*/ 3429842 h 4403326"/>
              <a:gd name="connsiteX19" fmla="*/ 31907 w 10451570"/>
              <a:gd name="connsiteY19" fmla="*/ 2611329 h 4403326"/>
              <a:gd name="connsiteX20" fmla="*/ 890038 w 10451570"/>
              <a:gd name="connsiteY20" fmla="*/ 2449553 h 4403326"/>
              <a:gd name="connsiteX0" fmla="*/ 890038 w 10451570"/>
              <a:gd name="connsiteY0" fmla="*/ 2449553 h 4401337"/>
              <a:gd name="connsiteX1" fmla="*/ 169280 w 10451570"/>
              <a:gd name="connsiteY1" fmla="*/ 2028914 h 4401337"/>
              <a:gd name="connsiteX2" fmla="*/ 2332376 w 10451570"/>
              <a:gd name="connsiteY2" fmla="*/ 1232501 h 4401337"/>
              <a:gd name="connsiteX3" fmla="*/ 4088937 w 10451570"/>
              <a:gd name="connsiteY3" fmla="*/ 998255 h 4401337"/>
              <a:gd name="connsiteX4" fmla="*/ 5513130 w 10451570"/>
              <a:gd name="connsiteY4" fmla="*/ 4541 h 4401337"/>
              <a:gd name="connsiteX5" fmla="*/ 5463237 w 10451570"/>
              <a:gd name="connsiteY5" fmla="*/ 652769 h 4401337"/>
              <a:gd name="connsiteX6" fmla="*/ 5892864 w 10451570"/>
              <a:gd name="connsiteY6" fmla="*/ 1006915 h 4401337"/>
              <a:gd name="connsiteX7" fmla="*/ 5394559 w 10451570"/>
              <a:gd name="connsiteY7" fmla="*/ 1102735 h 4401337"/>
              <a:gd name="connsiteX8" fmla="*/ 8488997 w 10451570"/>
              <a:gd name="connsiteY8" fmla="*/ 1608824 h 4401337"/>
              <a:gd name="connsiteX9" fmla="*/ 10254903 w 10451570"/>
              <a:gd name="connsiteY9" fmla="*/ 1296608 h 4401337"/>
              <a:gd name="connsiteX10" fmla="*/ 9381077 w 10451570"/>
              <a:gd name="connsiteY10" fmla="*/ 2341710 h 4401337"/>
              <a:gd name="connsiteX11" fmla="*/ 10379614 w 10451570"/>
              <a:gd name="connsiteY11" fmla="*/ 3286300 h 4401337"/>
              <a:gd name="connsiteX12" fmla="*/ 8747938 w 10451570"/>
              <a:gd name="connsiteY12" fmla="*/ 3026921 h 4401337"/>
              <a:gd name="connsiteX13" fmla="*/ 6247727 w 10451570"/>
              <a:gd name="connsiteY13" fmla="*/ 3658565 h 4401337"/>
              <a:gd name="connsiteX14" fmla="*/ 7574185 w 10451570"/>
              <a:gd name="connsiteY14" fmla="*/ 3819609 h 4401337"/>
              <a:gd name="connsiteX15" fmla="*/ 6210106 w 10451570"/>
              <a:gd name="connsiteY15" fmla="*/ 4018520 h 4401337"/>
              <a:gd name="connsiteX16" fmla="*/ 5879638 w 10451570"/>
              <a:gd name="connsiteY16" fmla="*/ 4398734 h 4401337"/>
              <a:gd name="connsiteX17" fmla="*/ 4748325 w 10451570"/>
              <a:gd name="connsiteY17" fmla="*/ 3811435 h 4401337"/>
              <a:gd name="connsiteX18" fmla="*/ 2250648 w 10451570"/>
              <a:gd name="connsiteY18" fmla="*/ 3429842 h 4401337"/>
              <a:gd name="connsiteX19" fmla="*/ 31907 w 10451570"/>
              <a:gd name="connsiteY19" fmla="*/ 2611329 h 4401337"/>
              <a:gd name="connsiteX20" fmla="*/ 890038 w 10451570"/>
              <a:gd name="connsiteY20" fmla="*/ 2449553 h 4401337"/>
              <a:gd name="connsiteX0" fmla="*/ 890038 w 10451570"/>
              <a:gd name="connsiteY0" fmla="*/ 2449553 h 4401323"/>
              <a:gd name="connsiteX1" fmla="*/ 169280 w 10451570"/>
              <a:gd name="connsiteY1" fmla="*/ 2028914 h 4401323"/>
              <a:gd name="connsiteX2" fmla="*/ 2332376 w 10451570"/>
              <a:gd name="connsiteY2" fmla="*/ 1232501 h 4401323"/>
              <a:gd name="connsiteX3" fmla="*/ 4088937 w 10451570"/>
              <a:gd name="connsiteY3" fmla="*/ 998255 h 4401323"/>
              <a:gd name="connsiteX4" fmla="*/ 5513130 w 10451570"/>
              <a:gd name="connsiteY4" fmla="*/ 4541 h 4401323"/>
              <a:gd name="connsiteX5" fmla="*/ 5463237 w 10451570"/>
              <a:gd name="connsiteY5" fmla="*/ 652769 h 4401323"/>
              <a:gd name="connsiteX6" fmla="*/ 5892864 w 10451570"/>
              <a:gd name="connsiteY6" fmla="*/ 1006915 h 4401323"/>
              <a:gd name="connsiteX7" fmla="*/ 5394559 w 10451570"/>
              <a:gd name="connsiteY7" fmla="*/ 1102735 h 4401323"/>
              <a:gd name="connsiteX8" fmla="*/ 8488997 w 10451570"/>
              <a:gd name="connsiteY8" fmla="*/ 1608824 h 4401323"/>
              <a:gd name="connsiteX9" fmla="*/ 10254903 w 10451570"/>
              <a:gd name="connsiteY9" fmla="*/ 1296608 h 4401323"/>
              <a:gd name="connsiteX10" fmla="*/ 9381077 w 10451570"/>
              <a:gd name="connsiteY10" fmla="*/ 2341710 h 4401323"/>
              <a:gd name="connsiteX11" fmla="*/ 10379614 w 10451570"/>
              <a:gd name="connsiteY11" fmla="*/ 3286300 h 4401323"/>
              <a:gd name="connsiteX12" fmla="*/ 8747938 w 10451570"/>
              <a:gd name="connsiteY12" fmla="*/ 3026921 h 4401323"/>
              <a:gd name="connsiteX13" fmla="*/ 6247727 w 10451570"/>
              <a:gd name="connsiteY13" fmla="*/ 3658565 h 4401323"/>
              <a:gd name="connsiteX14" fmla="*/ 6877417 w 10451570"/>
              <a:gd name="connsiteY14" fmla="*/ 3832747 h 4401323"/>
              <a:gd name="connsiteX15" fmla="*/ 6210106 w 10451570"/>
              <a:gd name="connsiteY15" fmla="*/ 4018520 h 4401323"/>
              <a:gd name="connsiteX16" fmla="*/ 5879638 w 10451570"/>
              <a:gd name="connsiteY16" fmla="*/ 4398734 h 4401323"/>
              <a:gd name="connsiteX17" fmla="*/ 4748325 w 10451570"/>
              <a:gd name="connsiteY17" fmla="*/ 3811435 h 4401323"/>
              <a:gd name="connsiteX18" fmla="*/ 2250648 w 10451570"/>
              <a:gd name="connsiteY18" fmla="*/ 3429842 h 4401323"/>
              <a:gd name="connsiteX19" fmla="*/ 31907 w 10451570"/>
              <a:gd name="connsiteY19" fmla="*/ 2611329 h 4401323"/>
              <a:gd name="connsiteX20" fmla="*/ 890038 w 10451570"/>
              <a:gd name="connsiteY20" fmla="*/ 2449553 h 4401323"/>
              <a:gd name="connsiteX0" fmla="*/ 890038 w 10451570"/>
              <a:gd name="connsiteY0" fmla="*/ 2449553 h 4401323"/>
              <a:gd name="connsiteX1" fmla="*/ 169280 w 10451570"/>
              <a:gd name="connsiteY1" fmla="*/ 2028914 h 4401323"/>
              <a:gd name="connsiteX2" fmla="*/ 2332376 w 10451570"/>
              <a:gd name="connsiteY2" fmla="*/ 1232501 h 4401323"/>
              <a:gd name="connsiteX3" fmla="*/ 4088937 w 10451570"/>
              <a:gd name="connsiteY3" fmla="*/ 998255 h 4401323"/>
              <a:gd name="connsiteX4" fmla="*/ 5513130 w 10451570"/>
              <a:gd name="connsiteY4" fmla="*/ 4541 h 4401323"/>
              <a:gd name="connsiteX5" fmla="*/ 5463237 w 10451570"/>
              <a:gd name="connsiteY5" fmla="*/ 652769 h 4401323"/>
              <a:gd name="connsiteX6" fmla="*/ 5892864 w 10451570"/>
              <a:gd name="connsiteY6" fmla="*/ 1006915 h 4401323"/>
              <a:gd name="connsiteX7" fmla="*/ 5394559 w 10451570"/>
              <a:gd name="connsiteY7" fmla="*/ 1102735 h 4401323"/>
              <a:gd name="connsiteX8" fmla="*/ 8488997 w 10451570"/>
              <a:gd name="connsiteY8" fmla="*/ 1608824 h 4401323"/>
              <a:gd name="connsiteX9" fmla="*/ 10254903 w 10451570"/>
              <a:gd name="connsiteY9" fmla="*/ 1296608 h 4401323"/>
              <a:gd name="connsiteX10" fmla="*/ 9381077 w 10451570"/>
              <a:gd name="connsiteY10" fmla="*/ 2341710 h 4401323"/>
              <a:gd name="connsiteX11" fmla="*/ 10379614 w 10451570"/>
              <a:gd name="connsiteY11" fmla="*/ 3286300 h 4401323"/>
              <a:gd name="connsiteX12" fmla="*/ 8747938 w 10451570"/>
              <a:gd name="connsiteY12" fmla="*/ 3026921 h 4401323"/>
              <a:gd name="connsiteX13" fmla="*/ 6048650 w 10451570"/>
              <a:gd name="connsiteY13" fmla="*/ 3671702 h 4401323"/>
              <a:gd name="connsiteX14" fmla="*/ 6877417 w 10451570"/>
              <a:gd name="connsiteY14" fmla="*/ 3832747 h 4401323"/>
              <a:gd name="connsiteX15" fmla="*/ 6210106 w 10451570"/>
              <a:gd name="connsiteY15" fmla="*/ 4018520 h 4401323"/>
              <a:gd name="connsiteX16" fmla="*/ 5879638 w 10451570"/>
              <a:gd name="connsiteY16" fmla="*/ 4398734 h 4401323"/>
              <a:gd name="connsiteX17" fmla="*/ 4748325 w 10451570"/>
              <a:gd name="connsiteY17" fmla="*/ 3811435 h 4401323"/>
              <a:gd name="connsiteX18" fmla="*/ 2250648 w 10451570"/>
              <a:gd name="connsiteY18" fmla="*/ 3429842 h 4401323"/>
              <a:gd name="connsiteX19" fmla="*/ 31907 w 10451570"/>
              <a:gd name="connsiteY19" fmla="*/ 2611329 h 4401323"/>
              <a:gd name="connsiteX20" fmla="*/ 890038 w 10451570"/>
              <a:gd name="connsiteY20" fmla="*/ 2449553 h 4401323"/>
              <a:gd name="connsiteX0" fmla="*/ 890038 w 10451570"/>
              <a:gd name="connsiteY0" fmla="*/ 2449553 h 4401323"/>
              <a:gd name="connsiteX1" fmla="*/ 169280 w 10451570"/>
              <a:gd name="connsiteY1" fmla="*/ 2028914 h 4401323"/>
              <a:gd name="connsiteX2" fmla="*/ 2332376 w 10451570"/>
              <a:gd name="connsiteY2" fmla="*/ 1232501 h 4401323"/>
              <a:gd name="connsiteX3" fmla="*/ 4088937 w 10451570"/>
              <a:gd name="connsiteY3" fmla="*/ 998255 h 4401323"/>
              <a:gd name="connsiteX4" fmla="*/ 5513130 w 10451570"/>
              <a:gd name="connsiteY4" fmla="*/ 4541 h 4401323"/>
              <a:gd name="connsiteX5" fmla="*/ 5463237 w 10451570"/>
              <a:gd name="connsiteY5" fmla="*/ 652769 h 4401323"/>
              <a:gd name="connsiteX6" fmla="*/ 5892864 w 10451570"/>
              <a:gd name="connsiteY6" fmla="*/ 1006915 h 4401323"/>
              <a:gd name="connsiteX7" fmla="*/ 5394559 w 10451570"/>
              <a:gd name="connsiteY7" fmla="*/ 1102735 h 4401323"/>
              <a:gd name="connsiteX8" fmla="*/ 8488997 w 10451570"/>
              <a:gd name="connsiteY8" fmla="*/ 1608824 h 4401323"/>
              <a:gd name="connsiteX9" fmla="*/ 10254903 w 10451570"/>
              <a:gd name="connsiteY9" fmla="*/ 1296608 h 4401323"/>
              <a:gd name="connsiteX10" fmla="*/ 9381077 w 10451570"/>
              <a:gd name="connsiteY10" fmla="*/ 2341710 h 4401323"/>
              <a:gd name="connsiteX11" fmla="*/ 10379614 w 10451570"/>
              <a:gd name="connsiteY11" fmla="*/ 3286300 h 4401323"/>
              <a:gd name="connsiteX12" fmla="*/ 8747938 w 10451570"/>
              <a:gd name="connsiteY12" fmla="*/ 3026921 h 4401323"/>
              <a:gd name="connsiteX13" fmla="*/ 6869841 w 10451570"/>
              <a:gd name="connsiteY13" fmla="*/ 3474649 h 4401323"/>
              <a:gd name="connsiteX14" fmla="*/ 6877417 w 10451570"/>
              <a:gd name="connsiteY14" fmla="*/ 3832747 h 4401323"/>
              <a:gd name="connsiteX15" fmla="*/ 6210106 w 10451570"/>
              <a:gd name="connsiteY15" fmla="*/ 4018520 h 4401323"/>
              <a:gd name="connsiteX16" fmla="*/ 5879638 w 10451570"/>
              <a:gd name="connsiteY16" fmla="*/ 4398734 h 4401323"/>
              <a:gd name="connsiteX17" fmla="*/ 4748325 w 10451570"/>
              <a:gd name="connsiteY17" fmla="*/ 3811435 h 4401323"/>
              <a:gd name="connsiteX18" fmla="*/ 2250648 w 10451570"/>
              <a:gd name="connsiteY18" fmla="*/ 3429842 h 4401323"/>
              <a:gd name="connsiteX19" fmla="*/ 31907 w 10451570"/>
              <a:gd name="connsiteY19" fmla="*/ 2611329 h 4401323"/>
              <a:gd name="connsiteX20" fmla="*/ 890038 w 10451570"/>
              <a:gd name="connsiteY20" fmla="*/ 2449553 h 4401323"/>
              <a:gd name="connsiteX0" fmla="*/ 890038 w 10451570"/>
              <a:gd name="connsiteY0" fmla="*/ 2449553 h 4402633"/>
              <a:gd name="connsiteX1" fmla="*/ 169280 w 10451570"/>
              <a:gd name="connsiteY1" fmla="*/ 2028914 h 4402633"/>
              <a:gd name="connsiteX2" fmla="*/ 2332376 w 10451570"/>
              <a:gd name="connsiteY2" fmla="*/ 1232501 h 4402633"/>
              <a:gd name="connsiteX3" fmla="*/ 4088937 w 10451570"/>
              <a:gd name="connsiteY3" fmla="*/ 998255 h 4402633"/>
              <a:gd name="connsiteX4" fmla="*/ 5513130 w 10451570"/>
              <a:gd name="connsiteY4" fmla="*/ 4541 h 4402633"/>
              <a:gd name="connsiteX5" fmla="*/ 5463237 w 10451570"/>
              <a:gd name="connsiteY5" fmla="*/ 652769 h 4402633"/>
              <a:gd name="connsiteX6" fmla="*/ 5892864 w 10451570"/>
              <a:gd name="connsiteY6" fmla="*/ 1006915 h 4402633"/>
              <a:gd name="connsiteX7" fmla="*/ 5394559 w 10451570"/>
              <a:gd name="connsiteY7" fmla="*/ 1102735 h 4402633"/>
              <a:gd name="connsiteX8" fmla="*/ 8488997 w 10451570"/>
              <a:gd name="connsiteY8" fmla="*/ 1608824 h 4402633"/>
              <a:gd name="connsiteX9" fmla="*/ 10254903 w 10451570"/>
              <a:gd name="connsiteY9" fmla="*/ 1296608 h 4402633"/>
              <a:gd name="connsiteX10" fmla="*/ 9381077 w 10451570"/>
              <a:gd name="connsiteY10" fmla="*/ 2341710 h 4402633"/>
              <a:gd name="connsiteX11" fmla="*/ 10379614 w 10451570"/>
              <a:gd name="connsiteY11" fmla="*/ 3286300 h 4402633"/>
              <a:gd name="connsiteX12" fmla="*/ 8747938 w 10451570"/>
              <a:gd name="connsiteY12" fmla="*/ 3026921 h 4402633"/>
              <a:gd name="connsiteX13" fmla="*/ 6869841 w 10451570"/>
              <a:gd name="connsiteY13" fmla="*/ 3474649 h 4402633"/>
              <a:gd name="connsiteX14" fmla="*/ 6877417 w 10451570"/>
              <a:gd name="connsiteY14" fmla="*/ 3832747 h 4402633"/>
              <a:gd name="connsiteX15" fmla="*/ 6210106 w 10451570"/>
              <a:gd name="connsiteY15" fmla="*/ 4018520 h 4402633"/>
              <a:gd name="connsiteX16" fmla="*/ 5879638 w 10451570"/>
              <a:gd name="connsiteY16" fmla="*/ 4398734 h 4402633"/>
              <a:gd name="connsiteX17" fmla="*/ 5967668 w 10451570"/>
              <a:gd name="connsiteY17" fmla="*/ 3758887 h 4402633"/>
              <a:gd name="connsiteX18" fmla="*/ 2250648 w 10451570"/>
              <a:gd name="connsiteY18" fmla="*/ 3429842 h 4402633"/>
              <a:gd name="connsiteX19" fmla="*/ 31907 w 10451570"/>
              <a:gd name="connsiteY19" fmla="*/ 2611329 h 4402633"/>
              <a:gd name="connsiteX20" fmla="*/ 890038 w 10451570"/>
              <a:gd name="connsiteY20" fmla="*/ 2449553 h 4402633"/>
              <a:gd name="connsiteX0" fmla="*/ 890038 w 10451570"/>
              <a:gd name="connsiteY0" fmla="*/ 2449553 h 4402633"/>
              <a:gd name="connsiteX1" fmla="*/ 169280 w 10451570"/>
              <a:gd name="connsiteY1" fmla="*/ 2028914 h 4402633"/>
              <a:gd name="connsiteX2" fmla="*/ 2332376 w 10451570"/>
              <a:gd name="connsiteY2" fmla="*/ 1232501 h 4402633"/>
              <a:gd name="connsiteX3" fmla="*/ 4088937 w 10451570"/>
              <a:gd name="connsiteY3" fmla="*/ 998255 h 4402633"/>
              <a:gd name="connsiteX4" fmla="*/ 5513130 w 10451570"/>
              <a:gd name="connsiteY4" fmla="*/ 4541 h 4402633"/>
              <a:gd name="connsiteX5" fmla="*/ 5463237 w 10451570"/>
              <a:gd name="connsiteY5" fmla="*/ 652769 h 4402633"/>
              <a:gd name="connsiteX6" fmla="*/ 5892864 w 10451570"/>
              <a:gd name="connsiteY6" fmla="*/ 1006915 h 4402633"/>
              <a:gd name="connsiteX7" fmla="*/ 5394559 w 10451570"/>
              <a:gd name="connsiteY7" fmla="*/ 1102735 h 4402633"/>
              <a:gd name="connsiteX8" fmla="*/ 8488997 w 10451570"/>
              <a:gd name="connsiteY8" fmla="*/ 1608824 h 4402633"/>
              <a:gd name="connsiteX9" fmla="*/ 10254903 w 10451570"/>
              <a:gd name="connsiteY9" fmla="*/ 1296608 h 4402633"/>
              <a:gd name="connsiteX10" fmla="*/ 9381077 w 10451570"/>
              <a:gd name="connsiteY10" fmla="*/ 2341710 h 4402633"/>
              <a:gd name="connsiteX11" fmla="*/ 10379614 w 10451570"/>
              <a:gd name="connsiteY11" fmla="*/ 3286300 h 4402633"/>
              <a:gd name="connsiteX12" fmla="*/ 8747938 w 10451570"/>
              <a:gd name="connsiteY12" fmla="*/ 3026921 h 4402633"/>
              <a:gd name="connsiteX13" fmla="*/ 6869841 w 10451570"/>
              <a:gd name="connsiteY13" fmla="*/ 3474649 h 4402633"/>
              <a:gd name="connsiteX14" fmla="*/ 6877417 w 10451570"/>
              <a:gd name="connsiteY14" fmla="*/ 3832747 h 4402633"/>
              <a:gd name="connsiteX15" fmla="*/ 6210106 w 10451570"/>
              <a:gd name="connsiteY15" fmla="*/ 4018520 h 4402633"/>
              <a:gd name="connsiteX16" fmla="*/ 5879638 w 10451570"/>
              <a:gd name="connsiteY16" fmla="*/ 4398734 h 4402633"/>
              <a:gd name="connsiteX17" fmla="*/ 5967668 w 10451570"/>
              <a:gd name="connsiteY17" fmla="*/ 3758887 h 4402633"/>
              <a:gd name="connsiteX18" fmla="*/ 2250648 w 10451570"/>
              <a:gd name="connsiteY18" fmla="*/ 3429842 h 4402633"/>
              <a:gd name="connsiteX19" fmla="*/ 31907 w 10451570"/>
              <a:gd name="connsiteY19" fmla="*/ 2611329 h 4402633"/>
              <a:gd name="connsiteX20" fmla="*/ 890038 w 10451570"/>
              <a:gd name="connsiteY20" fmla="*/ 2449553 h 4402633"/>
              <a:gd name="connsiteX0" fmla="*/ 916157 w 10477689"/>
              <a:gd name="connsiteY0" fmla="*/ 2449553 h 4402633"/>
              <a:gd name="connsiteX1" fmla="*/ 195399 w 10477689"/>
              <a:gd name="connsiteY1" fmla="*/ 2028914 h 4402633"/>
              <a:gd name="connsiteX2" fmla="*/ 2358495 w 10477689"/>
              <a:gd name="connsiteY2" fmla="*/ 1232501 h 4402633"/>
              <a:gd name="connsiteX3" fmla="*/ 4115056 w 10477689"/>
              <a:gd name="connsiteY3" fmla="*/ 998255 h 4402633"/>
              <a:gd name="connsiteX4" fmla="*/ 5539249 w 10477689"/>
              <a:gd name="connsiteY4" fmla="*/ 4541 h 4402633"/>
              <a:gd name="connsiteX5" fmla="*/ 5489356 w 10477689"/>
              <a:gd name="connsiteY5" fmla="*/ 652769 h 4402633"/>
              <a:gd name="connsiteX6" fmla="*/ 5918983 w 10477689"/>
              <a:gd name="connsiteY6" fmla="*/ 1006915 h 4402633"/>
              <a:gd name="connsiteX7" fmla="*/ 5420678 w 10477689"/>
              <a:gd name="connsiteY7" fmla="*/ 1102735 h 4402633"/>
              <a:gd name="connsiteX8" fmla="*/ 8515116 w 10477689"/>
              <a:gd name="connsiteY8" fmla="*/ 1608824 h 4402633"/>
              <a:gd name="connsiteX9" fmla="*/ 10281022 w 10477689"/>
              <a:gd name="connsiteY9" fmla="*/ 1296608 h 4402633"/>
              <a:gd name="connsiteX10" fmla="*/ 9407196 w 10477689"/>
              <a:gd name="connsiteY10" fmla="*/ 2341710 h 4402633"/>
              <a:gd name="connsiteX11" fmla="*/ 10405733 w 10477689"/>
              <a:gd name="connsiteY11" fmla="*/ 3286300 h 4402633"/>
              <a:gd name="connsiteX12" fmla="*/ 8774057 w 10477689"/>
              <a:gd name="connsiteY12" fmla="*/ 3026921 h 4402633"/>
              <a:gd name="connsiteX13" fmla="*/ 6895960 w 10477689"/>
              <a:gd name="connsiteY13" fmla="*/ 3474649 h 4402633"/>
              <a:gd name="connsiteX14" fmla="*/ 6903536 w 10477689"/>
              <a:gd name="connsiteY14" fmla="*/ 3832747 h 4402633"/>
              <a:gd name="connsiteX15" fmla="*/ 6236225 w 10477689"/>
              <a:gd name="connsiteY15" fmla="*/ 4018520 h 4402633"/>
              <a:gd name="connsiteX16" fmla="*/ 5905757 w 10477689"/>
              <a:gd name="connsiteY16" fmla="*/ 4398734 h 4402633"/>
              <a:gd name="connsiteX17" fmla="*/ 5993787 w 10477689"/>
              <a:gd name="connsiteY17" fmla="*/ 3758887 h 4402633"/>
              <a:gd name="connsiteX18" fmla="*/ 2873996 w 10477689"/>
              <a:gd name="connsiteY18" fmla="*/ 3561211 h 4402633"/>
              <a:gd name="connsiteX19" fmla="*/ 58026 w 10477689"/>
              <a:gd name="connsiteY19" fmla="*/ 2611329 h 4402633"/>
              <a:gd name="connsiteX20" fmla="*/ 916157 w 10477689"/>
              <a:gd name="connsiteY20" fmla="*/ 2449553 h 4402633"/>
              <a:gd name="connsiteX0" fmla="*/ 916157 w 10477689"/>
              <a:gd name="connsiteY0" fmla="*/ 2449553 h 4404971"/>
              <a:gd name="connsiteX1" fmla="*/ 195399 w 10477689"/>
              <a:gd name="connsiteY1" fmla="*/ 2028914 h 4404971"/>
              <a:gd name="connsiteX2" fmla="*/ 2358495 w 10477689"/>
              <a:gd name="connsiteY2" fmla="*/ 1232501 h 4404971"/>
              <a:gd name="connsiteX3" fmla="*/ 4115056 w 10477689"/>
              <a:gd name="connsiteY3" fmla="*/ 998255 h 4404971"/>
              <a:gd name="connsiteX4" fmla="*/ 5539249 w 10477689"/>
              <a:gd name="connsiteY4" fmla="*/ 4541 h 4404971"/>
              <a:gd name="connsiteX5" fmla="*/ 5489356 w 10477689"/>
              <a:gd name="connsiteY5" fmla="*/ 652769 h 4404971"/>
              <a:gd name="connsiteX6" fmla="*/ 5918983 w 10477689"/>
              <a:gd name="connsiteY6" fmla="*/ 1006915 h 4404971"/>
              <a:gd name="connsiteX7" fmla="*/ 5420678 w 10477689"/>
              <a:gd name="connsiteY7" fmla="*/ 1102735 h 4404971"/>
              <a:gd name="connsiteX8" fmla="*/ 8515116 w 10477689"/>
              <a:gd name="connsiteY8" fmla="*/ 1608824 h 4404971"/>
              <a:gd name="connsiteX9" fmla="*/ 10281022 w 10477689"/>
              <a:gd name="connsiteY9" fmla="*/ 1296608 h 4404971"/>
              <a:gd name="connsiteX10" fmla="*/ 9407196 w 10477689"/>
              <a:gd name="connsiteY10" fmla="*/ 2341710 h 4404971"/>
              <a:gd name="connsiteX11" fmla="*/ 10405733 w 10477689"/>
              <a:gd name="connsiteY11" fmla="*/ 3286300 h 4404971"/>
              <a:gd name="connsiteX12" fmla="*/ 8774057 w 10477689"/>
              <a:gd name="connsiteY12" fmla="*/ 3026921 h 4404971"/>
              <a:gd name="connsiteX13" fmla="*/ 6895960 w 10477689"/>
              <a:gd name="connsiteY13" fmla="*/ 3474649 h 4404971"/>
              <a:gd name="connsiteX14" fmla="*/ 6903536 w 10477689"/>
              <a:gd name="connsiteY14" fmla="*/ 3832747 h 4404971"/>
              <a:gd name="connsiteX15" fmla="*/ 6236225 w 10477689"/>
              <a:gd name="connsiteY15" fmla="*/ 4018520 h 4404971"/>
              <a:gd name="connsiteX16" fmla="*/ 5905757 w 10477689"/>
              <a:gd name="connsiteY16" fmla="*/ 4398734 h 4404971"/>
              <a:gd name="connsiteX17" fmla="*/ 5968902 w 10477689"/>
              <a:gd name="connsiteY17" fmla="*/ 3680066 h 4404971"/>
              <a:gd name="connsiteX18" fmla="*/ 2873996 w 10477689"/>
              <a:gd name="connsiteY18" fmla="*/ 3561211 h 4404971"/>
              <a:gd name="connsiteX19" fmla="*/ 58026 w 10477689"/>
              <a:gd name="connsiteY19" fmla="*/ 2611329 h 4404971"/>
              <a:gd name="connsiteX20" fmla="*/ 916157 w 10477689"/>
              <a:gd name="connsiteY20" fmla="*/ 2449553 h 4404971"/>
              <a:gd name="connsiteX0" fmla="*/ 916157 w 10477689"/>
              <a:gd name="connsiteY0" fmla="*/ 2449553 h 4405336"/>
              <a:gd name="connsiteX1" fmla="*/ 195399 w 10477689"/>
              <a:gd name="connsiteY1" fmla="*/ 2028914 h 4405336"/>
              <a:gd name="connsiteX2" fmla="*/ 2358495 w 10477689"/>
              <a:gd name="connsiteY2" fmla="*/ 1232501 h 4405336"/>
              <a:gd name="connsiteX3" fmla="*/ 4115056 w 10477689"/>
              <a:gd name="connsiteY3" fmla="*/ 998255 h 4405336"/>
              <a:gd name="connsiteX4" fmla="*/ 5539249 w 10477689"/>
              <a:gd name="connsiteY4" fmla="*/ 4541 h 4405336"/>
              <a:gd name="connsiteX5" fmla="*/ 5489356 w 10477689"/>
              <a:gd name="connsiteY5" fmla="*/ 652769 h 4405336"/>
              <a:gd name="connsiteX6" fmla="*/ 5918983 w 10477689"/>
              <a:gd name="connsiteY6" fmla="*/ 1006915 h 4405336"/>
              <a:gd name="connsiteX7" fmla="*/ 5420678 w 10477689"/>
              <a:gd name="connsiteY7" fmla="*/ 1102735 h 4405336"/>
              <a:gd name="connsiteX8" fmla="*/ 8515116 w 10477689"/>
              <a:gd name="connsiteY8" fmla="*/ 1608824 h 4405336"/>
              <a:gd name="connsiteX9" fmla="*/ 10281022 w 10477689"/>
              <a:gd name="connsiteY9" fmla="*/ 1296608 h 4405336"/>
              <a:gd name="connsiteX10" fmla="*/ 9407196 w 10477689"/>
              <a:gd name="connsiteY10" fmla="*/ 2341710 h 4405336"/>
              <a:gd name="connsiteX11" fmla="*/ 10405733 w 10477689"/>
              <a:gd name="connsiteY11" fmla="*/ 3286300 h 4405336"/>
              <a:gd name="connsiteX12" fmla="*/ 8774057 w 10477689"/>
              <a:gd name="connsiteY12" fmla="*/ 3026921 h 4405336"/>
              <a:gd name="connsiteX13" fmla="*/ 6895960 w 10477689"/>
              <a:gd name="connsiteY13" fmla="*/ 3474649 h 4405336"/>
              <a:gd name="connsiteX14" fmla="*/ 7799380 w 10477689"/>
              <a:gd name="connsiteY14" fmla="*/ 3701378 h 4405336"/>
              <a:gd name="connsiteX15" fmla="*/ 6236225 w 10477689"/>
              <a:gd name="connsiteY15" fmla="*/ 4018520 h 4405336"/>
              <a:gd name="connsiteX16" fmla="*/ 5905757 w 10477689"/>
              <a:gd name="connsiteY16" fmla="*/ 4398734 h 4405336"/>
              <a:gd name="connsiteX17" fmla="*/ 5968902 w 10477689"/>
              <a:gd name="connsiteY17" fmla="*/ 3680066 h 4405336"/>
              <a:gd name="connsiteX18" fmla="*/ 2873996 w 10477689"/>
              <a:gd name="connsiteY18" fmla="*/ 3561211 h 4405336"/>
              <a:gd name="connsiteX19" fmla="*/ 58026 w 10477689"/>
              <a:gd name="connsiteY19" fmla="*/ 2611329 h 4405336"/>
              <a:gd name="connsiteX20" fmla="*/ 916157 w 10477689"/>
              <a:gd name="connsiteY20" fmla="*/ 2449553 h 4405336"/>
              <a:gd name="connsiteX0" fmla="*/ 916157 w 10477689"/>
              <a:gd name="connsiteY0" fmla="*/ 2449553 h 4401336"/>
              <a:gd name="connsiteX1" fmla="*/ 195399 w 10477689"/>
              <a:gd name="connsiteY1" fmla="*/ 2028914 h 4401336"/>
              <a:gd name="connsiteX2" fmla="*/ 2358495 w 10477689"/>
              <a:gd name="connsiteY2" fmla="*/ 1232501 h 4401336"/>
              <a:gd name="connsiteX3" fmla="*/ 4115056 w 10477689"/>
              <a:gd name="connsiteY3" fmla="*/ 998255 h 4401336"/>
              <a:gd name="connsiteX4" fmla="*/ 5539249 w 10477689"/>
              <a:gd name="connsiteY4" fmla="*/ 4541 h 4401336"/>
              <a:gd name="connsiteX5" fmla="*/ 5489356 w 10477689"/>
              <a:gd name="connsiteY5" fmla="*/ 652769 h 4401336"/>
              <a:gd name="connsiteX6" fmla="*/ 5918983 w 10477689"/>
              <a:gd name="connsiteY6" fmla="*/ 1006915 h 4401336"/>
              <a:gd name="connsiteX7" fmla="*/ 5420678 w 10477689"/>
              <a:gd name="connsiteY7" fmla="*/ 1102735 h 4401336"/>
              <a:gd name="connsiteX8" fmla="*/ 8515116 w 10477689"/>
              <a:gd name="connsiteY8" fmla="*/ 1608824 h 4401336"/>
              <a:gd name="connsiteX9" fmla="*/ 10281022 w 10477689"/>
              <a:gd name="connsiteY9" fmla="*/ 1296608 h 4401336"/>
              <a:gd name="connsiteX10" fmla="*/ 9407196 w 10477689"/>
              <a:gd name="connsiteY10" fmla="*/ 2341710 h 4401336"/>
              <a:gd name="connsiteX11" fmla="*/ 10405733 w 10477689"/>
              <a:gd name="connsiteY11" fmla="*/ 3286300 h 4401336"/>
              <a:gd name="connsiteX12" fmla="*/ 8774057 w 10477689"/>
              <a:gd name="connsiteY12" fmla="*/ 3026921 h 4401336"/>
              <a:gd name="connsiteX13" fmla="*/ 6895960 w 10477689"/>
              <a:gd name="connsiteY13" fmla="*/ 3474649 h 4401336"/>
              <a:gd name="connsiteX14" fmla="*/ 7799380 w 10477689"/>
              <a:gd name="connsiteY14" fmla="*/ 3701378 h 4401336"/>
              <a:gd name="connsiteX15" fmla="*/ 7032531 w 10477689"/>
              <a:gd name="connsiteY15" fmla="*/ 3913426 h 4401336"/>
              <a:gd name="connsiteX16" fmla="*/ 5905757 w 10477689"/>
              <a:gd name="connsiteY16" fmla="*/ 4398734 h 4401336"/>
              <a:gd name="connsiteX17" fmla="*/ 5968902 w 10477689"/>
              <a:gd name="connsiteY17" fmla="*/ 3680066 h 4401336"/>
              <a:gd name="connsiteX18" fmla="*/ 2873996 w 10477689"/>
              <a:gd name="connsiteY18" fmla="*/ 3561211 h 4401336"/>
              <a:gd name="connsiteX19" fmla="*/ 58026 w 10477689"/>
              <a:gd name="connsiteY19" fmla="*/ 2611329 h 4401336"/>
              <a:gd name="connsiteX20" fmla="*/ 916157 w 10477689"/>
              <a:gd name="connsiteY20" fmla="*/ 2449553 h 4401336"/>
              <a:gd name="connsiteX0" fmla="*/ 916157 w 10477689"/>
              <a:gd name="connsiteY0" fmla="*/ 2449553 h 4401336"/>
              <a:gd name="connsiteX1" fmla="*/ 195399 w 10477689"/>
              <a:gd name="connsiteY1" fmla="*/ 2028914 h 4401336"/>
              <a:gd name="connsiteX2" fmla="*/ 2358495 w 10477689"/>
              <a:gd name="connsiteY2" fmla="*/ 1232501 h 4401336"/>
              <a:gd name="connsiteX3" fmla="*/ 4115056 w 10477689"/>
              <a:gd name="connsiteY3" fmla="*/ 998255 h 4401336"/>
              <a:gd name="connsiteX4" fmla="*/ 5539249 w 10477689"/>
              <a:gd name="connsiteY4" fmla="*/ 4541 h 4401336"/>
              <a:gd name="connsiteX5" fmla="*/ 5489356 w 10477689"/>
              <a:gd name="connsiteY5" fmla="*/ 652769 h 4401336"/>
              <a:gd name="connsiteX6" fmla="*/ 5918983 w 10477689"/>
              <a:gd name="connsiteY6" fmla="*/ 1006915 h 4401336"/>
              <a:gd name="connsiteX7" fmla="*/ 5420678 w 10477689"/>
              <a:gd name="connsiteY7" fmla="*/ 1102735 h 4401336"/>
              <a:gd name="connsiteX8" fmla="*/ 8515116 w 10477689"/>
              <a:gd name="connsiteY8" fmla="*/ 1608824 h 4401336"/>
              <a:gd name="connsiteX9" fmla="*/ 10281022 w 10477689"/>
              <a:gd name="connsiteY9" fmla="*/ 1296608 h 4401336"/>
              <a:gd name="connsiteX10" fmla="*/ 9407196 w 10477689"/>
              <a:gd name="connsiteY10" fmla="*/ 2341710 h 4401336"/>
              <a:gd name="connsiteX11" fmla="*/ 10405733 w 10477689"/>
              <a:gd name="connsiteY11" fmla="*/ 3286300 h 4401336"/>
              <a:gd name="connsiteX12" fmla="*/ 8774057 w 10477689"/>
              <a:gd name="connsiteY12" fmla="*/ 3026921 h 4401336"/>
              <a:gd name="connsiteX13" fmla="*/ 6895960 w 10477689"/>
              <a:gd name="connsiteY13" fmla="*/ 3474649 h 4401336"/>
              <a:gd name="connsiteX14" fmla="*/ 7799380 w 10477689"/>
              <a:gd name="connsiteY14" fmla="*/ 3701378 h 4401336"/>
              <a:gd name="connsiteX15" fmla="*/ 7032531 w 10477689"/>
              <a:gd name="connsiteY15" fmla="*/ 3913426 h 4401336"/>
              <a:gd name="connsiteX16" fmla="*/ 6702063 w 10477689"/>
              <a:gd name="connsiteY16" fmla="*/ 4398733 h 4401336"/>
              <a:gd name="connsiteX17" fmla="*/ 5968902 w 10477689"/>
              <a:gd name="connsiteY17" fmla="*/ 3680066 h 4401336"/>
              <a:gd name="connsiteX18" fmla="*/ 2873996 w 10477689"/>
              <a:gd name="connsiteY18" fmla="*/ 3561211 h 4401336"/>
              <a:gd name="connsiteX19" fmla="*/ 58026 w 10477689"/>
              <a:gd name="connsiteY19" fmla="*/ 2611329 h 4401336"/>
              <a:gd name="connsiteX20" fmla="*/ 916157 w 10477689"/>
              <a:gd name="connsiteY20" fmla="*/ 2449553 h 4401336"/>
              <a:gd name="connsiteX0" fmla="*/ 916157 w 10477689"/>
              <a:gd name="connsiteY0" fmla="*/ 2449553 h 4401336"/>
              <a:gd name="connsiteX1" fmla="*/ 195399 w 10477689"/>
              <a:gd name="connsiteY1" fmla="*/ 2028914 h 4401336"/>
              <a:gd name="connsiteX2" fmla="*/ 2358495 w 10477689"/>
              <a:gd name="connsiteY2" fmla="*/ 1232501 h 4401336"/>
              <a:gd name="connsiteX3" fmla="*/ 4115056 w 10477689"/>
              <a:gd name="connsiteY3" fmla="*/ 998255 h 4401336"/>
              <a:gd name="connsiteX4" fmla="*/ 5539249 w 10477689"/>
              <a:gd name="connsiteY4" fmla="*/ 4541 h 4401336"/>
              <a:gd name="connsiteX5" fmla="*/ 5489356 w 10477689"/>
              <a:gd name="connsiteY5" fmla="*/ 652769 h 4401336"/>
              <a:gd name="connsiteX6" fmla="*/ 5918983 w 10477689"/>
              <a:gd name="connsiteY6" fmla="*/ 1006915 h 4401336"/>
              <a:gd name="connsiteX7" fmla="*/ 5420678 w 10477689"/>
              <a:gd name="connsiteY7" fmla="*/ 1102735 h 4401336"/>
              <a:gd name="connsiteX8" fmla="*/ 8515116 w 10477689"/>
              <a:gd name="connsiteY8" fmla="*/ 1608824 h 4401336"/>
              <a:gd name="connsiteX9" fmla="*/ 10281022 w 10477689"/>
              <a:gd name="connsiteY9" fmla="*/ 1296608 h 4401336"/>
              <a:gd name="connsiteX10" fmla="*/ 9407196 w 10477689"/>
              <a:gd name="connsiteY10" fmla="*/ 2341710 h 4401336"/>
              <a:gd name="connsiteX11" fmla="*/ 10405733 w 10477689"/>
              <a:gd name="connsiteY11" fmla="*/ 3286300 h 4401336"/>
              <a:gd name="connsiteX12" fmla="*/ 8774057 w 10477689"/>
              <a:gd name="connsiteY12" fmla="*/ 3026921 h 4401336"/>
              <a:gd name="connsiteX13" fmla="*/ 7294112 w 10477689"/>
              <a:gd name="connsiteY13" fmla="*/ 3356417 h 4401336"/>
              <a:gd name="connsiteX14" fmla="*/ 7799380 w 10477689"/>
              <a:gd name="connsiteY14" fmla="*/ 3701378 h 4401336"/>
              <a:gd name="connsiteX15" fmla="*/ 7032531 w 10477689"/>
              <a:gd name="connsiteY15" fmla="*/ 3913426 h 4401336"/>
              <a:gd name="connsiteX16" fmla="*/ 6702063 w 10477689"/>
              <a:gd name="connsiteY16" fmla="*/ 4398733 h 4401336"/>
              <a:gd name="connsiteX17" fmla="*/ 5968902 w 10477689"/>
              <a:gd name="connsiteY17" fmla="*/ 3680066 h 4401336"/>
              <a:gd name="connsiteX18" fmla="*/ 2873996 w 10477689"/>
              <a:gd name="connsiteY18" fmla="*/ 3561211 h 4401336"/>
              <a:gd name="connsiteX19" fmla="*/ 58026 w 10477689"/>
              <a:gd name="connsiteY19" fmla="*/ 2611329 h 4401336"/>
              <a:gd name="connsiteX20" fmla="*/ 916157 w 10477689"/>
              <a:gd name="connsiteY20" fmla="*/ 2449553 h 4401336"/>
              <a:gd name="connsiteX0" fmla="*/ 916157 w 10477689"/>
              <a:gd name="connsiteY0" fmla="*/ 2449553 h 4401684"/>
              <a:gd name="connsiteX1" fmla="*/ 195399 w 10477689"/>
              <a:gd name="connsiteY1" fmla="*/ 2028914 h 4401684"/>
              <a:gd name="connsiteX2" fmla="*/ 2358495 w 10477689"/>
              <a:gd name="connsiteY2" fmla="*/ 1232501 h 4401684"/>
              <a:gd name="connsiteX3" fmla="*/ 4115056 w 10477689"/>
              <a:gd name="connsiteY3" fmla="*/ 998255 h 4401684"/>
              <a:gd name="connsiteX4" fmla="*/ 5539249 w 10477689"/>
              <a:gd name="connsiteY4" fmla="*/ 4541 h 4401684"/>
              <a:gd name="connsiteX5" fmla="*/ 5489356 w 10477689"/>
              <a:gd name="connsiteY5" fmla="*/ 652769 h 4401684"/>
              <a:gd name="connsiteX6" fmla="*/ 5918983 w 10477689"/>
              <a:gd name="connsiteY6" fmla="*/ 1006915 h 4401684"/>
              <a:gd name="connsiteX7" fmla="*/ 5420678 w 10477689"/>
              <a:gd name="connsiteY7" fmla="*/ 1102735 h 4401684"/>
              <a:gd name="connsiteX8" fmla="*/ 8515116 w 10477689"/>
              <a:gd name="connsiteY8" fmla="*/ 1608824 h 4401684"/>
              <a:gd name="connsiteX9" fmla="*/ 10281022 w 10477689"/>
              <a:gd name="connsiteY9" fmla="*/ 1296608 h 4401684"/>
              <a:gd name="connsiteX10" fmla="*/ 9407196 w 10477689"/>
              <a:gd name="connsiteY10" fmla="*/ 2341710 h 4401684"/>
              <a:gd name="connsiteX11" fmla="*/ 10405733 w 10477689"/>
              <a:gd name="connsiteY11" fmla="*/ 3286300 h 4401684"/>
              <a:gd name="connsiteX12" fmla="*/ 8774057 w 10477689"/>
              <a:gd name="connsiteY12" fmla="*/ 3026921 h 4401684"/>
              <a:gd name="connsiteX13" fmla="*/ 7294112 w 10477689"/>
              <a:gd name="connsiteY13" fmla="*/ 3356417 h 4401684"/>
              <a:gd name="connsiteX14" fmla="*/ 8371725 w 10477689"/>
              <a:gd name="connsiteY14" fmla="*/ 3386094 h 4401684"/>
              <a:gd name="connsiteX15" fmla="*/ 7032531 w 10477689"/>
              <a:gd name="connsiteY15" fmla="*/ 3913426 h 4401684"/>
              <a:gd name="connsiteX16" fmla="*/ 6702063 w 10477689"/>
              <a:gd name="connsiteY16" fmla="*/ 4398733 h 4401684"/>
              <a:gd name="connsiteX17" fmla="*/ 5968902 w 10477689"/>
              <a:gd name="connsiteY17" fmla="*/ 3680066 h 4401684"/>
              <a:gd name="connsiteX18" fmla="*/ 2873996 w 10477689"/>
              <a:gd name="connsiteY18" fmla="*/ 3561211 h 4401684"/>
              <a:gd name="connsiteX19" fmla="*/ 58026 w 10477689"/>
              <a:gd name="connsiteY19" fmla="*/ 2611329 h 4401684"/>
              <a:gd name="connsiteX20" fmla="*/ 916157 w 10477689"/>
              <a:gd name="connsiteY20" fmla="*/ 2449553 h 4401684"/>
              <a:gd name="connsiteX0" fmla="*/ 916157 w 10477689"/>
              <a:gd name="connsiteY0" fmla="*/ 2449553 h 4399660"/>
              <a:gd name="connsiteX1" fmla="*/ 195399 w 10477689"/>
              <a:gd name="connsiteY1" fmla="*/ 2028914 h 4399660"/>
              <a:gd name="connsiteX2" fmla="*/ 2358495 w 10477689"/>
              <a:gd name="connsiteY2" fmla="*/ 1232501 h 4399660"/>
              <a:gd name="connsiteX3" fmla="*/ 4115056 w 10477689"/>
              <a:gd name="connsiteY3" fmla="*/ 998255 h 4399660"/>
              <a:gd name="connsiteX4" fmla="*/ 5539249 w 10477689"/>
              <a:gd name="connsiteY4" fmla="*/ 4541 h 4399660"/>
              <a:gd name="connsiteX5" fmla="*/ 5489356 w 10477689"/>
              <a:gd name="connsiteY5" fmla="*/ 652769 h 4399660"/>
              <a:gd name="connsiteX6" fmla="*/ 5918983 w 10477689"/>
              <a:gd name="connsiteY6" fmla="*/ 1006915 h 4399660"/>
              <a:gd name="connsiteX7" fmla="*/ 5420678 w 10477689"/>
              <a:gd name="connsiteY7" fmla="*/ 1102735 h 4399660"/>
              <a:gd name="connsiteX8" fmla="*/ 8515116 w 10477689"/>
              <a:gd name="connsiteY8" fmla="*/ 1608824 h 4399660"/>
              <a:gd name="connsiteX9" fmla="*/ 10281022 w 10477689"/>
              <a:gd name="connsiteY9" fmla="*/ 1296608 h 4399660"/>
              <a:gd name="connsiteX10" fmla="*/ 9407196 w 10477689"/>
              <a:gd name="connsiteY10" fmla="*/ 2341710 h 4399660"/>
              <a:gd name="connsiteX11" fmla="*/ 10405733 w 10477689"/>
              <a:gd name="connsiteY11" fmla="*/ 3286300 h 4399660"/>
              <a:gd name="connsiteX12" fmla="*/ 8774057 w 10477689"/>
              <a:gd name="connsiteY12" fmla="*/ 3026921 h 4399660"/>
              <a:gd name="connsiteX13" fmla="*/ 7294112 w 10477689"/>
              <a:gd name="connsiteY13" fmla="*/ 3356417 h 4399660"/>
              <a:gd name="connsiteX14" fmla="*/ 8371725 w 10477689"/>
              <a:gd name="connsiteY14" fmla="*/ 3386094 h 4399660"/>
              <a:gd name="connsiteX15" fmla="*/ 7331145 w 10477689"/>
              <a:gd name="connsiteY15" fmla="*/ 3821467 h 4399660"/>
              <a:gd name="connsiteX16" fmla="*/ 6702063 w 10477689"/>
              <a:gd name="connsiteY16" fmla="*/ 4398733 h 4399660"/>
              <a:gd name="connsiteX17" fmla="*/ 5968902 w 10477689"/>
              <a:gd name="connsiteY17" fmla="*/ 3680066 h 4399660"/>
              <a:gd name="connsiteX18" fmla="*/ 2873996 w 10477689"/>
              <a:gd name="connsiteY18" fmla="*/ 3561211 h 4399660"/>
              <a:gd name="connsiteX19" fmla="*/ 58026 w 10477689"/>
              <a:gd name="connsiteY19" fmla="*/ 2611329 h 4399660"/>
              <a:gd name="connsiteX20" fmla="*/ 916157 w 10477689"/>
              <a:gd name="connsiteY20" fmla="*/ 2449553 h 4399660"/>
              <a:gd name="connsiteX0" fmla="*/ 916157 w 10477689"/>
              <a:gd name="connsiteY0" fmla="*/ 2449553 h 4307892"/>
              <a:gd name="connsiteX1" fmla="*/ 195399 w 10477689"/>
              <a:gd name="connsiteY1" fmla="*/ 2028914 h 4307892"/>
              <a:gd name="connsiteX2" fmla="*/ 2358495 w 10477689"/>
              <a:gd name="connsiteY2" fmla="*/ 1232501 h 4307892"/>
              <a:gd name="connsiteX3" fmla="*/ 4115056 w 10477689"/>
              <a:gd name="connsiteY3" fmla="*/ 998255 h 4307892"/>
              <a:gd name="connsiteX4" fmla="*/ 5539249 w 10477689"/>
              <a:gd name="connsiteY4" fmla="*/ 4541 h 4307892"/>
              <a:gd name="connsiteX5" fmla="*/ 5489356 w 10477689"/>
              <a:gd name="connsiteY5" fmla="*/ 652769 h 4307892"/>
              <a:gd name="connsiteX6" fmla="*/ 5918983 w 10477689"/>
              <a:gd name="connsiteY6" fmla="*/ 1006915 h 4307892"/>
              <a:gd name="connsiteX7" fmla="*/ 5420678 w 10477689"/>
              <a:gd name="connsiteY7" fmla="*/ 1102735 h 4307892"/>
              <a:gd name="connsiteX8" fmla="*/ 8515116 w 10477689"/>
              <a:gd name="connsiteY8" fmla="*/ 1608824 h 4307892"/>
              <a:gd name="connsiteX9" fmla="*/ 10281022 w 10477689"/>
              <a:gd name="connsiteY9" fmla="*/ 1296608 h 4307892"/>
              <a:gd name="connsiteX10" fmla="*/ 9407196 w 10477689"/>
              <a:gd name="connsiteY10" fmla="*/ 2341710 h 4307892"/>
              <a:gd name="connsiteX11" fmla="*/ 10405733 w 10477689"/>
              <a:gd name="connsiteY11" fmla="*/ 3286300 h 4307892"/>
              <a:gd name="connsiteX12" fmla="*/ 8774057 w 10477689"/>
              <a:gd name="connsiteY12" fmla="*/ 3026921 h 4307892"/>
              <a:gd name="connsiteX13" fmla="*/ 7294112 w 10477689"/>
              <a:gd name="connsiteY13" fmla="*/ 3356417 h 4307892"/>
              <a:gd name="connsiteX14" fmla="*/ 8371725 w 10477689"/>
              <a:gd name="connsiteY14" fmla="*/ 3386094 h 4307892"/>
              <a:gd name="connsiteX15" fmla="*/ 7331145 w 10477689"/>
              <a:gd name="connsiteY15" fmla="*/ 3821467 h 4307892"/>
              <a:gd name="connsiteX16" fmla="*/ 6851370 w 10477689"/>
              <a:gd name="connsiteY16" fmla="*/ 4306775 h 4307892"/>
              <a:gd name="connsiteX17" fmla="*/ 5968902 w 10477689"/>
              <a:gd name="connsiteY17" fmla="*/ 3680066 h 4307892"/>
              <a:gd name="connsiteX18" fmla="*/ 2873996 w 10477689"/>
              <a:gd name="connsiteY18" fmla="*/ 3561211 h 4307892"/>
              <a:gd name="connsiteX19" fmla="*/ 58026 w 10477689"/>
              <a:gd name="connsiteY19" fmla="*/ 2611329 h 4307892"/>
              <a:gd name="connsiteX20" fmla="*/ 916157 w 10477689"/>
              <a:gd name="connsiteY20" fmla="*/ 2449553 h 4307892"/>
              <a:gd name="connsiteX0" fmla="*/ 916157 w 10477689"/>
              <a:gd name="connsiteY0" fmla="*/ 2449553 h 4307892"/>
              <a:gd name="connsiteX1" fmla="*/ 195399 w 10477689"/>
              <a:gd name="connsiteY1" fmla="*/ 2028914 h 4307892"/>
              <a:gd name="connsiteX2" fmla="*/ 2358495 w 10477689"/>
              <a:gd name="connsiteY2" fmla="*/ 1232501 h 4307892"/>
              <a:gd name="connsiteX3" fmla="*/ 4015517 w 10477689"/>
              <a:gd name="connsiteY3" fmla="*/ 998254 h 4307892"/>
              <a:gd name="connsiteX4" fmla="*/ 5539249 w 10477689"/>
              <a:gd name="connsiteY4" fmla="*/ 4541 h 4307892"/>
              <a:gd name="connsiteX5" fmla="*/ 5489356 w 10477689"/>
              <a:gd name="connsiteY5" fmla="*/ 652769 h 4307892"/>
              <a:gd name="connsiteX6" fmla="*/ 5918983 w 10477689"/>
              <a:gd name="connsiteY6" fmla="*/ 1006915 h 4307892"/>
              <a:gd name="connsiteX7" fmla="*/ 5420678 w 10477689"/>
              <a:gd name="connsiteY7" fmla="*/ 1102735 h 4307892"/>
              <a:gd name="connsiteX8" fmla="*/ 8515116 w 10477689"/>
              <a:gd name="connsiteY8" fmla="*/ 1608824 h 4307892"/>
              <a:gd name="connsiteX9" fmla="*/ 10281022 w 10477689"/>
              <a:gd name="connsiteY9" fmla="*/ 1296608 h 4307892"/>
              <a:gd name="connsiteX10" fmla="*/ 9407196 w 10477689"/>
              <a:gd name="connsiteY10" fmla="*/ 2341710 h 4307892"/>
              <a:gd name="connsiteX11" fmla="*/ 10405733 w 10477689"/>
              <a:gd name="connsiteY11" fmla="*/ 3286300 h 4307892"/>
              <a:gd name="connsiteX12" fmla="*/ 8774057 w 10477689"/>
              <a:gd name="connsiteY12" fmla="*/ 3026921 h 4307892"/>
              <a:gd name="connsiteX13" fmla="*/ 7294112 w 10477689"/>
              <a:gd name="connsiteY13" fmla="*/ 3356417 h 4307892"/>
              <a:gd name="connsiteX14" fmla="*/ 8371725 w 10477689"/>
              <a:gd name="connsiteY14" fmla="*/ 3386094 h 4307892"/>
              <a:gd name="connsiteX15" fmla="*/ 7331145 w 10477689"/>
              <a:gd name="connsiteY15" fmla="*/ 3821467 h 4307892"/>
              <a:gd name="connsiteX16" fmla="*/ 6851370 w 10477689"/>
              <a:gd name="connsiteY16" fmla="*/ 4306775 h 4307892"/>
              <a:gd name="connsiteX17" fmla="*/ 5968902 w 10477689"/>
              <a:gd name="connsiteY17" fmla="*/ 3680066 h 4307892"/>
              <a:gd name="connsiteX18" fmla="*/ 2873996 w 10477689"/>
              <a:gd name="connsiteY18" fmla="*/ 3561211 h 4307892"/>
              <a:gd name="connsiteX19" fmla="*/ 58026 w 10477689"/>
              <a:gd name="connsiteY19" fmla="*/ 2611329 h 4307892"/>
              <a:gd name="connsiteX20" fmla="*/ 916157 w 10477689"/>
              <a:gd name="connsiteY20" fmla="*/ 2449553 h 4307892"/>
              <a:gd name="connsiteX0" fmla="*/ 916157 w 10477689"/>
              <a:gd name="connsiteY0" fmla="*/ 2276495 h 4134834"/>
              <a:gd name="connsiteX1" fmla="*/ 195399 w 10477689"/>
              <a:gd name="connsiteY1" fmla="*/ 1855856 h 4134834"/>
              <a:gd name="connsiteX2" fmla="*/ 2358495 w 10477689"/>
              <a:gd name="connsiteY2" fmla="*/ 1059443 h 4134834"/>
              <a:gd name="connsiteX3" fmla="*/ 4015517 w 10477689"/>
              <a:gd name="connsiteY3" fmla="*/ 825196 h 4134834"/>
              <a:gd name="connsiteX4" fmla="*/ 5671966 w 10477689"/>
              <a:gd name="connsiteY4" fmla="*/ 6641 h 4134834"/>
              <a:gd name="connsiteX5" fmla="*/ 5489356 w 10477689"/>
              <a:gd name="connsiteY5" fmla="*/ 479711 h 4134834"/>
              <a:gd name="connsiteX6" fmla="*/ 5918983 w 10477689"/>
              <a:gd name="connsiteY6" fmla="*/ 833857 h 4134834"/>
              <a:gd name="connsiteX7" fmla="*/ 5420678 w 10477689"/>
              <a:gd name="connsiteY7" fmla="*/ 929677 h 4134834"/>
              <a:gd name="connsiteX8" fmla="*/ 8515116 w 10477689"/>
              <a:gd name="connsiteY8" fmla="*/ 1435766 h 4134834"/>
              <a:gd name="connsiteX9" fmla="*/ 10281022 w 10477689"/>
              <a:gd name="connsiteY9" fmla="*/ 1123550 h 4134834"/>
              <a:gd name="connsiteX10" fmla="*/ 9407196 w 10477689"/>
              <a:gd name="connsiteY10" fmla="*/ 2168652 h 4134834"/>
              <a:gd name="connsiteX11" fmla="*/ 10405733 w 10477689"/>
              <a:gd name="connsiteY11" fmla="*/ 3113242 h 4134834"/>
              <a:gd name="connsiteX12" fmla="*/ 8774057 w 10477689"/>
              <a:gd name="connsiteY12" fmla="*/ 2853863 h 4134834"/>
              <a:gd name="connsiteX13" fmla="*/ 7294112 w 10477689"/>
              <a:gd name="connsiteY13" fmla="*/ 3183359 h 4134834"/>
              <a:gd name="connsiteX14" fmla="*/ 8371725 w 10477689"/>
              <a:gd name="connsiteY14" fmla="*/ 3213036 h 4134834"/>
              <a:gd name="connsiteX15" fmla="*/ 7331145 w 10477689"/>
              <a:gd name="connsiteY15" fmla="*/ 3648409 h 4134834"/>
              <a:gd name="connsiteX16" fmla="*/ 6851370 w 10477689"/>
              <a:gd name="connsiteY16" fmla="*/ 4133717 h 4134834"/>
              <a:gd name="connsiteX17" fmla="*/ 5968902 w 10477689"/>
              <a:gd name="connsiteY17" fmla="*/ 3507008 h 4134834"/>
              <a:gd name="connsiteX18" fmla="*/ 2873996 w 10477689"/>
              <a:gd name="connsiteY18" fmla="*/ 3388153 h 4134834"/>
              <a:gd name="connsiteX19" fmla="*/ 58026 w 10477689"/>
              <a:gd name="connsiteY19" fmla="*/ 2438271 h 4134834"/>
              <a:gd name="connsiteX20" fmla="*/ 916157 w 10477689"/>
              <a:gd name="connsiteY20" fmla="*/ 2276495 h 4134834"/>
              <a:gd name="connsiteX0" fmla="*/ 916157 w 10477689"/>
              <a:gd name="connsiteY0" fmla="*/ 2276495 h 4134834"/>
              <a:gd name="connsiteX1" fmla="*/ 195399 w 10477689"/>
              <a:gd name="connsiteY1" fmla="*/ 1855856 h 4134834"/>
              <a:gd name="connsiteX2" fmla="*/ 2358495 w 10477689"/>
              <a:gd name="connsiteY2" fmla="*/ 1059443 h 4134834"/>
              <a:gd name="connsiteX3" fmla="*/ 4015517 w 10477689"/>
              <a:gd name="connsiteY3" fmla="*/ 825196 h 4134834"/>
              <a:gd name="connsiteX4" fmla="*/ 5671966 w 10477689"/>
              <a:gd name="connsiteY4" fmla="*/ 6641 h 4134834"/>
              <a:gd name="connsiteX5" fmla="*/ 5489356 w 10477689"/>
              <a:gd name="connsiteY5" fmla="*/ 479711 h 4134834"/>
              <a:gd name="connsiteX6" fmla="*/ 6217598 w 10477689"/>
              <a:gd name="connsiteY6" fmla="*/ 886405 h 4134834"/>
              <a:gd name="connsiteX7" fmla="*/ 5420678 w 10477689"/>
              <a:gd name="connsiteY7" fmla="*/ 929677 h 4134834"/>
              <a:gd name="connsiteX8" fmla="*/ 8515116 w 10477689"/>
              <a:gd name="connsiteY8" fmla="*/ 1435766 h 4134834"/>
              <a:gd name="connsiteX9" fmla="*/ 10281022 w 10477689"/>
              <a:gd name="connsiteY9" fmla="*/ 1123550 h 4134834"/>
              <a:gd name="connsiteX10" fmla="*/ 9407196 w 10477689"/>
              <a:gd name="connsiteY10" fmla="*/ 2168652 h 4134834"/>
              <a:gd name="connsiteX11" fmla="*/ 10405733 w 10477689"/>
              <a:gd name="connsiteY11" fmla="*/ 3113242 h 4134834"/>
              <a:gd name="connsiteX12" fmla="*/ 8774057 w 10477689"/>
              <a:gd name="connsiteY12" fmla="*/ 2853863 h 4134834"/>
              <a:gd name="connsiteX13" fmla="*/ 7294112 w 10477689"/>
              <a:gd name="connsiteY13" fmla="*/ 3183359 h 4134834"/>
              <a:gd name="connsiteX14" fmla="*/ 8371725 w 10477689"/>
              <a:gd name="connsiteY14" fmla="*/ 3213036 h 4134834"/>
              <a:gd name="connsiteX15" fmla="*/ 7331145 w 10477689"/>
              <a:gd name="connsiteY15" fmla="*/ 3648409 h 4134834"/>
              <a:gd name="connsiteX16" fmla="*/ 6851370 w 10477689"/>
              <a:gd name="connsiteY16" fmla="*/ 4133717 h 4134834"/>
              <a:gd name="connsiteX17" fmla="*/ 5968902 w 10477689"/>
              <a:gd name="connsiteY17" fmla="*/ 3507008 h 4134834"/>
              <a:gd name="connsiteX18" fmla="*/ 2873996 w 10477689"/>
              <a:gd name="connsiteY18" fmla="*/ 3388153 h 4134834"/>
              <a:gd name="connsiteX19" fmla="*/ 58026 w 10477689"/>
              <a:gd name="connsiteY19" fmla="*/ 2438271 h 4134834"/>
              <a:gd name="connsiteX20" fmla="*/ 916157 w 10477689"/>
              <a:gd name="connsiteY20" fmla="*/ 2276495 h 4134834"/>
              <a:gd name="connsiteX0" fmla="*/ 916157 w 10477689"/>
              <a:gd name="connsiteY0" fmla="*/ 2274892 h 4133231"/>
              <a:gd name="connsiteX1" fmla="*/ 195399 w 10477689"/>
              <a:gd name="connsiteY1" fmla="*/ 1854253 h 4133231"/>
              <a:gd name="connsiteX2" fmla="*/ 2358495 w 10477689"/>
              <a:gd name="connsiteY2" fmla="*/ 1057840 h 4133231"/>
              <a:gd name="connsiteX3" fmla="*/ 4015517 w 10477689"/>
              <a:gd name="connsiteY3" fmla="*/ 823593 h 4133231"/>
              <a:gd name="connsiteX4" fmla="*/ 5671966 w 10477689"/>
              <a:gd name="connsiteY4" fmla="*/ 5038 h 4133231"/>
              <a:gd name="connsiteX5" fmla="*/ 5721611 w 10477689"/>
              <a:gd name="connsiteY5" fmla="*/ 513140 h 4133231"/>
              <a:gd name="connsiteX6" fmla="*/ 6217598 w 10477689"/>
              <a:gd name="connsiteY6" fmla="*/ 884802 h 4133231"/>
              <a:gd name="connsiteX7" fmla="*/ 5420678 w 10477689"/>
              <a:gd name="connsiteY7" fmla="*/ 928074 h 4133231"/>
              <a:gd name="connsiteX8" fmla="*/ 8515116 w 10477689"/>
              <a:gd name="connsiteY8" fmla="*/ 1434163 h 4133231"/>
              <a:gd name="connsiteX9" fmla="*/ 10281022 w 10477689"/>
              <a:gd name="connsiteY9" fmla="*/ 1121947 h 4133231"/>
              <a:gd name="connsiteX10" fmla="*/ 9407196 w 10477689"/>
              <a:gd name="connsiteY10" fmla="*/ 2167049 h 4133231"/>
              <a:gd name="connsiteX11" fmla="*/ 10405733 w 10477689"/>
              <a:gd name="connsiteY11" fmla="*/ 3111639 h 4133231"/>
              <a:gd name="connsiteX12" fmla="*/ 8774057 w 10477689"/>
              <a:gd name="connsiteY12" fmla="*/ 2852260 h 4133231"/>
              <a:gd name="connsiteX13" fmla="*/ 7294112 w 10477689"/>
              <a:gd name="connsiteY13" fmla="*/ 3181756 h 4133231"/>
              <a:gd name="connsiteX14" fmla="*/ 8371725 w 10477689"/>
              <a:gd name="connsiteY14" fmla="*/ 3211433 h 4133231"/>
              <a:gd name="connsiteX15" fmla="*/ 7331145 w 10477689"/>
              <a:gd name="connsiteY15" fmla="*/ 3646806 h 4133231"/>
              <a:gd name="connsiteX16" fmla="*/ 6851370 w 10477689"/>
              <a:gd name="connsiteY16" fmla="*/ 4132114 h 4133231"/>
              <a:gd name="connsiteX17" fmla="*/ 5968902 w 10477689"/>
              <a:gd name="connsiteY17" fmla="*/ 3505405 h 4133231"/>
              <a:gd name="connsiteX18" fmla="*/ 2873996 w 10477689"/>
              <a:gd name="connsiteY18" fmla="*/ 3386550 h 4133231"/>
              <a:gd name="connsiteX19" fmla="*/ 58026 w 10477689"/>
              <a:gd name="connsiteY19" fmla="*/ 2436668 h 4133231"/>
              <a:gd name="connsiteX20" fmla="*/ 916157 w 10477689"/>
              <a:gd name="connsiteY20" fmla="*/ 2274892 h 4133231"/>
              <a:gd name="connsiteX0" fmla="*/ 916157 w 10477689"/>
              <a:gd name="connsiteY0" fmla="*/ 2197285 h 4055624"/>
              <a:gd name="connsiteX1" fmla="*/ 195399 w 10477689"/>
              <a:gd name="connsiteY1" fmla="*/ 1776646 h 4055624"/>
              <a:gd name="connsiteX2" fmla="*/ 2358495 w 10477689"/>
              <a:gd name="connsiteY2" fmla="*/ 980233 h 4055624"/>
              <a:gd name="connsiteX3" fmla="*/ 4015517 w 10477689"/>
              <a:gd name="connsiteY3" fmla="*/ 745986 h 4055624"/>
              <a:gd name="connsiteX4" fmla="*/ 5647082 w 10477689"/>
              <a:gd name="connsiteY4" fmla="*/ 6251 h 4055624"/>
              <a:gd name="connsiteX5" fmla="*/ 5721611 w 10477689"/>
              <a:gd name="connsiteY5" fmla="*/ 435533 h 4055624"/>
              <a:gd name="connsiteX6" fmla="*/ 6217598 w 10477689"/>
              <a:gd name="connsiteY6" fmla="*/ 807195 h 4055624"/>
              <a:gd name="connsiteX7" fmla="*/ 5420678 w 10477689"/>
              <a:gd name="connsiteY7" fmla="*/ 850467 h 4055624"/>
              <a:gd name="connsiteX8" fmla="*/ 8515116 w 10477689"/>
              <a:gd name="connsiteY8" fmla="*/ 1356556 h 4055624"/>
              <a:gd name="connsiteX9" fmla="*/ 10281022 w 10477689"/>
              <a:gd name="connsiteY9" fmla="*/ 1044340 h 4055624"/>
              <a:gd name="connsiteX10" fmla="*/ 9407196 w 10477689"/>
              <a:gd name="connsiteY10" fmla="*/ 2089442 h 4055624"/>
              <a:gd name="connsiteX11" fmla="*/ 10405733 w 10477689"/>
              <a:gd name="connsiteY11" fmla="*/ 3034032 h 4055624"/>
              <a:gd name="connsiteX12" fmla="*/ 8774057 w 10477689"/>
              <a:gd name="connsiteY12" fmla="*/ 2774653 h 4055624"/>
              <a:gd name="connsiteX13" fmla="*/ 7294112 w 10477689"/>
              <a:gd name="connsiteY13" fmla="*/ 3104149 h 4055624"/>
              <a:gd name="connsiteX14" fmla="*/ 8371725 w 10477689"/>
              <a:gd name="connsiteY14" fmla="*/ 3133826 h 4055624"/>
              <a:gd name="connsiteX15" fmla="*/ 7331145 w 10477689"/>
              <a:gd name="connsiteY15" fmla="*/ 3569199 h 4055624"/>
              <a:gd name="connsiteX16" fmla="*/ 6851370 w 10477689"/>
              <a:gd name="connsiteY16" fmla="*/ 4054507 h 4055624"/>
              <a:gd name="connsiteX17" fmla="*/ 5968902 w 10477689"/>
              <a:gd name="connsiteY17" fmla="*/ 3427798 h 4055624"/>
              <a:gd name="connsiteX18" fmla="*/ 2873996 w 10477689"/>
              <a:gd name="connsiteY18" fmla="*/ 3308943 h 4055624"/>
              <a:gd name="connsiteX19" fmla="*/ 58026 w 10477689"/>
              <a:gd name="connsiteY19" fmla="*/ 2359061 h 4055624"/>
              <a:gd name="connsiteX20" fmla="*/ 916157 w 10477689"/>
              <a:gd name="connsiteY20" fmla="*/ 2197285 h 4055624"/>
              <a:gd name="connsiteX0" fmla="*/ 916157 w 10477689"/>
              <a:gd name="connsiteY0" fmla="*/ 2195475 h 4053814"/>
              <a:gd name="connsiteX1" fmla="*/ 195399 w 10477689"/>
              <a:gd name="connsiteY1" fmla="*/ 1774836 h 4053814"/>
              <a:gd name="connsiteX2" fmla="*/ 2358495 w 10477689"/>
              <a:gd name="connsiteY2" fmla="*/ 978423 h 4053814"/>
              <a:gd name="connsiteX3" fmla="*/ 4015517 w 10477689"/>
              <a:gd name="connsiteY3" fmla="*/ 744176 h 4053814"/>
              <a:gd name="connsiteX4" fmla="*/ 5647082 w 10477689"/>
              <a:gd name="connsiteY4" fmla="*/ 4441 h 4053814"/>
              <a:gd name="connsiteX5" fmla="*/ 5721611 w 10477689"/>
              <a:gd name="connsiteY5" fmla="*/ 433723 h 4053814"/>
              <a:gd name="connsiteX6" fmla="*/ 6217598 w 10477689"/>
              <a:gd name="connsiteY6" fmla="*/ 805385 h 4053814"/>
              <a:gd name="connsiteX7" fmla="*/ 5420678 w 10477689"/>
              <a:gd name="connsiteY7" fmla="*/ 848657 h 4053814"/>
              <a:gd name="connsiteX8" fmla="*/ 8515116 w 10477689"/>
              <a:gd name="connsiteY8" fmla="*/ 1354746 h 4053814"/>
              <a:gd name="connsiteX9" fmla="*/ 10281022 w 10477689"/>
              <a:gd name="connsiteY9" fmla="*/ 1042530 h 4053814"/>
              <a:gd name="connsiteX10" fmla="*/ 9407196 w 10477689"/>
              <a:gd name="connsiteY10" fmla="*/ 2087632 h 4053814"/>
              <a:gd name="connsiteX11" fmla="*/ 10405733 w 10477689"/>
              <a:gd name="connsiteY11" fmla="*/ 3032222 h 4053814"/>
              <a:gd name="connsiteX12" fmla="*/ 8774057 w 10477689"/>
              <a:gd name="connsiteY12" fmla="*/ 2772843 h 4053814"/>
              <a:gd name="connsiteX13" fmla="*/ 7294112 w 10477689"/>
              <a:gd name="connsiteY13" fmla="*/ 3102339 h 4053814"/>
              <a:gd name="connsiteX14" fmla="*/ 8371725 w 10477689"/>
              <a:gd name="connsiteY14" fmla="*/ 3132016 h 4053814"/>
              <a:gd name="connsiteX15" fmla="*/ 7331145 w 10477689"/>
              <a:gd name="connsiteY15" fmla="*/ 3567389 h 4053814"/>
              <a:gd name="connsiteX16" fmla="*/ 6851370 w 10477689"/>
              <a:gd name="connsiteY16" fmla="*/ 4052697 h 4053814"/>
              <a:gd name="connsiteX17" fmla="*/ 5968902 w 10477689"/>
              <a:gd name="connsiteY17" fmla="*/ 3425988 h 4053814"/>
              <a:gd name="connsiteX18" fmla="*/ 2873996 w 10477689"/>
              <a:gd name="connsiteY18" fmla="*/ 3307133 h 4053814"/>
              <a:gd name="connsiteX19" fmla="*/ 58026 w 10477689"/>
              <a:gd name="connsiteY19" fmla="*/ 2357251 h 4053814"/>
              <a:gd name="connsiteX20" fmla="*/ 916157 w 10477689"/>
              <a:gd name="connsiteY20" fmla="*/ 2195475 h 4053814"/>
              <a:gd name="connsiteX0" fmla="*/ 916157 w 10477689"/>
              <a:gd name="connsiteY0" fmla="*/ 2192475 h 4050814"/>
              <a:gd name="connsiteX1" fmla="*/ 195399 w 10477689"/>
              <a:gd name="connsiteY1" fmla="*/ 1771836 h 4050814"/>
              <a:gd name="connsiteX2" fmla="*/ 2358495 w 10477689"/>
              <a:gd name="connsiteY2" fmla="*/ 975423 h 4050814"/>
              <a:gd name="connsiteX3" fmla="*/ 4015517 w 10477689"/>
              <a:gd name="connsiteY3" fmla="*/ 741176 h 4050814"/>
              <a:gd name="connsiteX4" fmla="*/ 5647082 w 10477689"/>
              <a:gd name="connsiteY4" fmla="*/ 1441 h 4050814"/>
              <a:gd name="connsiteX5" fmla="*/ 5721611 w 10477689"/>
              <a:gd name="connsiteY5" fmla="*/ 430723 h 4050814"/>
              <a:gd name="connsiteX6" fmla="*/ 6217598 w 10477689"/>
              <a:gd name="connsiteY6" fmla="*/ 802385 h 4050814"/>
              <a:gd name="connsiteX7" fmla="*/ 5420678 w 10477689"/>
              <a:gd name="connsiteY7" fmla="*/ 845657 h 4050814"/>
              <a:gd name="connsiteX8" fmla="*/ 8515116 w 10477689"/>
              <a:gd name="connsiteY8" fmla="*/ 1351746 h 4050814"/>
              <a:gd name="connsiteX9" fmla="*/ 10281022 w 10477689"/>
              <a:gd name="connsiteY9" fmla="*/ 1039530 h 4050814"/>
              <a:gd name="connsiteX10" fmla="*/ 9407196 w 10477689"/>
              <a:gd name="connsiteY10" fmla="*/ 2084632 h 4050814"/>
              <a:gd name="connsiteX11" fmla="*/ 10405733 w 10477689"/>
              <a:gd name="connsiteY11" fmla="*/ 3029222 h 4050814"/>
              <a:gd name="connsiteX12" fmla="*/ 8774057 w 10477689"/>
              <a:gd name="connsiteY12" fmla="*/ 2769843 h 4050814"/>
              <a:gd name="connsiteX13" fmla="*/ 7294112 w 10477689"/>
              <a:gd name="connsiteY13" fmla="*/ 3099339 h 4050814"/>
              <a:gd name="connsiteX14" fmla="*/ 8371725 w 10477689"/>
              <a:gd name="connsiteY14" fmla="*/ 3129016 h 4050814"/>
              <a:gd name="connsiteX15" fmla="*/ 7331145 w 10477689"/>
              <a:gd name="connsiteY15" fmla="*/ 3564389 h 4050814"/>
              <a:gd name="connsiteX16" fmla="*/ 6851370 w 10477689"/>
              <a:gd name="connsiteY16" fmla="*/ 4049697 h 4050814"/>
              <a:gd name="connsiteX17" fmla="*/ 5968902 w 10477689"/>
              <a:gd name="connsiteY17" fmla="*/ 3422988 h 4050814"/>
              <a:gd name="connsiteX18" fmla="*/ 2873996 w 10477689"/>
              <a:gd name="connsiteY18" fmla="*/ 3304133 h 4050814"/>
              <a:gd name="connsiteX19" fmla="*/ 58026 w 10477689"/>
              <a:gd name="connsiteY19" fmla="*/ 2354251 h 4050814"/>
              <a:gd name="connsiteX20" fmla="*/ 916157 w 10477689"/>
              <a:gd name="connsiteY20" fmla="*/ 2192475 h 4050814"/>
              <a:gd name="connsiteX0" fmla="*/ 916157 w 10477689"/>
              <a:gd name="connsiteY0" fmla="*/ 2196568 h 4054907"/>
              <a:gd name="connsiteX1" fmla="*/ 195399 w 10477689"/>
              <a:gd name="connsiteY1" fmla="*/ 1775929 h 4054907"/>
              <a:gd name="connsiteX2" fmla="*/ 2358495 w 10477689"/>
              <a:gd name="connsiteY2" fmla="*/ 979516 h 4054907"/>
              <a:gd name="connsiteX3" fmla="*/ 4015517 w 10477689"/>
              <a:gd name="connsiteY3" fmla="*/ 745269 h 4054907"/>
              <a:gd name="connsiteX4" fmla="*/ 5647082 w 10477689"/>
              <a:gd name="connsiteY4" fmla="*/ 5534 h 4054907"/>
              <a:gd name="connsiteX5" fmla="*/ 5721611 w 10477689"/>
              <a:gd name="connsiteY5" fmla="*/ 434816 h 4054907"/>
              <a:gd name="connsiteX6" fmla="*/ 6217598 w 10477689"/>
              <a:gd name="connsiteY6" fmla="*/ 806478 h 4054907"/>
              <a:gd name="connsiteX7" fmla="*/ 5420678 w 10477689"/>
              <a:gd name="connsiteY7" fmla="*/ 849750 h 4054907"/>
              <a:gd name="connsiteX8" fmla="*/ 8515116 w 10477689"/>
              <a:gd name="connsiteY8" fmla="*/ 1355839 h 4054907"/>
              <a:gd name="connsiteX9" fmla="*/ 10281022 w 10477689"/>
              <a:gd name="connsiteY9" fmla="*/ 1043623 h 4054907"/>
              <a:gd name="connsiteX10" fmla="*/ 9407196 w 10477689"/>
              <a:gd name="connsiteY10" fmla="*/ 2088725 h 4054907"/>
              <a:gd name="connsiteX11" fmla="*/ 10405733 w 10477689"/>
              <a:gd name="connsiteY11" fmla="*/ 3033315 h 4054907"/>
              <a:gd name="connsiteX12" fmla="*/ 8774057 w 10477689"/>
              <a:gd name="connsiteY12" fmla="*/ 2773936 h 4054907"/>
              <a:gd name="connsiteX13" fmla="*/ 7294112 w 10477689"/>
              <a:gd name="connsiteY13" fmla="*/ 3103432 h 4054907"/>
              <a:gd name="connsiteX14" fmla="*/ 8371725 w 10477689"/>
              <a:gd name="connsiteY14" fmla="*/ 3133109 h 4054907"/>
              <a:gd name="connsiteX15" fmla="*/ 7331145 w 10477689"/>
              <a:gd name="connsiteY15" fmla="*/ 3568482 h 4054907"/>
              <a:gd name="connsiteX16" fmla="*/ 6851370 w 10477689"/>
              <a:gd name="connsiteY16" fmla="*/ 4053790 h 4054907"/>
              <a:gd name="connsiteX17" fmla="*/ 5968902 w 10477689"/>
              <a:gd name="connsiteY17" fmla="*/ 3427081 h 4054907"/>
              <a:gd name="connsiteX18" fmla="*/ 2873996 w 10477689"/>
              <a:gd name="connsiteY18" fmla="*/ 3308226 h 4054907"/>
              <a:gd name="connsiteX19" fmla="*/ 58026 w 10477689"/>
              <a:gd name="connsiteY19" fmla="*/ 2358344 h 4054907"/>
              <a:gd name="connsiteX20" fmla="*/ 916157 w 10477689"/>
              <a:gd name="connsiteY20" fmla="*/ 2196568 h 405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477689" h="4054907">
                <a:moveTo>
                  <a:pt x="916157" y="2196568"/>
                </a:moveTo>
                <a:cubicBezTo>
                  <a:pt x="945654" y="2134297"/>
                  <a:pt x="-44991" y="1978771"/>
                  <a:pt x="195399" y="1775929"/>
                </a:cubicBezTo>
                <a:cubicBezTo>
                  <a:pt x="435789" y="1573087"/>
                  <a:pt x="1721809" y="1151293"/>
                  <a:pt x="2358495" y="979516"/>
                </a:cubicBezTo>
                <a:cubicBezTo>
                  <a:pt x="2995181" y="807739"/>
                  <a:pt x="3467419" y="907599"/>
                  <a:pt x="4015517" y="745269"/>
                </a:cubicBezTo>
                <a:cubicBezTo>
                  <a:pt x="4563615" y="582939"/>
                  <a:pt x="5057560" y="61481"/>
                  <a:pt x="5647082" y="5534"/>
                </a:cubicBezTo>
                <a:cubicBezTo>
                  <a:pt x="6155147" y="-42683"/>
                  <a:pt x="5712721" y="234416"/>
                  <a:pt x="5721611" y="434816"/>
                </a:cubicBezTo>
                <a:cubicBezTo>
                  <a:pt x="5721611" y="633100"/>
                  <a:pt x="6267754" y="737322"/>
                  <a:pt x="6217598" y="806478"/>
                </a:cubicBezTo>
                <a:cubicBezTo>
                  <a:pt x="6167442" y="875634"/>
                  <a:pt x="5686504" y="798759"/>
                  <a:pt x="5420678" y="849750"/>
                </a:cubicBezTo>
                <a:cubicBezTo>
                  <a:pt x="7299459" y="1143734"/>
                  <a:pt x="7705059" y="1323527"/>
                  <a:pt x="8515116" y="1355839"/>
                </a:cubicBezTo>
                <a:cubicBezTo>
                  <a:pt x="9325173" y="1388151"/>
                  <a:pt x="10137970" y="914929"/>
                  <a:pt x="10281022" y="1043623"/>
                </a:cubicBezTo>
                <a:cubicBezTo>
                  <a:pt x="10728317" y="1446024"/>
                  <a:pt x="9415497" y="1916699"/>
                  <a:pt x="9407196" y="2088725"/>
                </a:cubicBezTo>
                <a:cubicBezTo>
                  <a:pt x="9399170" y="2255048"/>
                  <a:pt x="10806936" y="2562245"/>
                  <a:pt x="10405733" y="3033315"/>
                </a:cubicBezTo>
                <a:cubicBezTo>
                  <a:pt x="10179630" y="3298792"/>
                  <a:pt x="9292660" y="2762250"/>
                  <a:pt x="8774057" y="2773936"/>
                </a:cubicBezTo>
                <a:cubicBezTo>
                  <a:pt x="8255454" y="2785622"/>
                  <a:pt x="7760701" y="3015108"/>
                  <a:pt x="7294112" y="3103432"/>
                </a:cubicBezTo>
                <a:cubicBezTo>
                  <a:pt x="7259699" y="3123096"/>
                  <a:pt x="8365553" y="3055601"/>
                  <a:pt x="8371725" y="3133109"/>
                </a:cubicBezTo>
                <a:cubicBezTo>
                  <a:pt x="8377897" y="3210617"/>
                  <a:pt x="7584538" y="3415035"/>
                  <a:pt x="7331145" y="3568482"/>
                </a:cubicBezTo>
                <a:cubicBezTo>
                  <a:pt x="7077753" y="3721929"/>
                  <a:pt x="7078410" y="4077357"/>
                  <a:pt x="6851370" y="4053790"/>
                </a:cubicBezTo>
                <a:cubicBezTo>
                  <a:pt x="6624330" y="4030223"/>
                  <a:pt x="6274071" y="3698144"/>
                  <a:pt x="5968902" y="3427081"/>
                </a:cubicBezTo>
                <a:cubicBezTo>
                  <a:pt x="4794717" y="3556181"/>
                  <a:pt x="3859142" y="3486349"/>
                  <a:pt x="2873996" y="3308226"/>
                </a:cubicBezTo>
                <a:cubicBezTo>
                  <a:pt x="1888850" y="3130103"/>
                  <a:pt x="384332" y="2543620"/>
                  <a:pt x="58026" y="2358344"/>
                </a:cubicBezTo>
                <a:cubicBezTo>
                  <a:pt x="-268280" y="2173068"/>
                  <a:pt x="886660" y="2258839"/>
                  <a:pt x="916157" y="219656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7C8EAA-409E-3716-5195-FB9D6315FC8F}"/>
              </a:ext>
            </a:extLst>
          </p:cNvPr>
          <p:cNvGrpSpPr/>
          <p:nvPr/>
        </p:nvGrpSpPr>
        <p:grpSpPr>
          <a:xfrm>
            <a:off x="3293034" y="5876708"/>
            <a:ext cx="392538" cy="711405"/>
            <a:chOff x="858649" y="2596511"/>
            <a:chExt cx="392538" cy="95864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9B8E4F-69CC-A673-4577-B6CE12E63454}"/>
                </a:ext>
              </a:extLst>
            </p:cNvPr>
            <p:cNvSpPr/>
            <p:nvPr/>
          </p:nvSpPr>
          <p:spPr>
            <a:xfrm>
              <a:off x="1111180" y="2596511"/>
              <a:ext cx="140007" cy="957572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B5369CE-B06D-BCDB-C545-CBA1EE99D202}"/>
                </a:ext>
              </a:extLst>
            </p:cNvPr>
            <p:cNvSpPr/>
            <p:nvPr/>
          </p:nvSpPr>
          <p:spPr>
            <a:xfrm>
              <a:off x="858649" y="2599205"/>
              <a:ext cx="140953" cy="955951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9F93E40-F50E-7B1C-7DEA-9181BD7E00A8}"/>
              </a:ext>
            </a:extLst>
          </p:cNvPr>
          <p:cNvSpPr/>
          <p:nvPr/>
        </p:nvSpPr>
        <p:spPr>
          <a:xfrm rot="5400000">
            <a:off x="6332290" y="1186463"/>
            <a:ext cx="1564167" cy="636260"/>
          </a:xfrm>
          <a:custGeom>
            <a:avLst/>
            <a:gdLst>
              <a:gd name="connsiteX0" fmla="*/ 124 w 1564167"/>
              <a:gd name="connsiteY0" fmla="*/ 536455 h 636260"/>
              <a:gd name="connsiteX1" fmla="*/ 5764 w 1564167"/>
              <a:gd name="connsiteY1" fmla="*/ 515063 h 636260"/>
              <a:gd name="connsiteX2" fmla="*/ 336949 w 1564167"/>
              <a:gd name="connsiteY2" fmla="*/ 284084 h 636260"/>
              <a:gd name="connsiteX3" fmla="*/ 590651 w 1564167"/>
              <a:gd name="connsiteY3" fmla="*/ 216146 h 636260"/>
              <a:gd name="connsiteX4" fmla="*/ 840455 w 1564167"/>
              <a:gd name="connsiteY4" fmla="*/ 1605 h 636260"/>
              <a:gd name="connsiteX5" fmla="*/ 851866 w 1564167"/>
              <a:gd name="connsiteY5" fmla="*/ 126107 h 636260"/>
              <a:gd name="connsiteX6" fmla="*/ 927805 w 1564167"/>
              <a:gd name="connsiteY6" fmla="*/ 233899 h 636260"/>
              <a:gd name="connsiteX7" fmla="*/ 805791 w 1564167"/>
              <a:gd name="connsiteY7" fmla="*/ 246448 h 636260"/>
              <a:gd name="connsiteX8" fmla="*/ 1279571 w 1564167"/>
              <a:gd name="connsiteY8" fmla="*/ 393227 h 636260"/>
              <a:gd name="connsiteX9" fmla="*/ 1549944 w 1564167"/>
              <a:gd name="connsiteY9" fmla="*/ 302676 h 636260"/>
              <a:gd name="connsiteX10" fmla="*/ 1416155 w 1564167"/>
              <a:gd name="connsiteY10" fmla="*/ 605781 h 636260"/>
              <a:gd name="connsiteX11" fmla="*/ 1424891 w 1564167"/>
              <a:gd name="connsiteY11" fmla="*/ 625799 h 636260"/>
              <a:gd name="connsiteX12" fmla="*/ 1435067 w 1564167"/>
              <a:gd name="connsiteY12" fmla="*/ 636260 h 636260"/>
              <a:gd name="connsiteX13" fmla="*/ 115624 w 1564167"/>
              <a:gd name="connsiteY13" fmla="*/ 636260 h 636260"/>
              <a:gd name="connsiteX14" fmla="*/ 111162 w 1564167"/>
              <a:gd name="connsiteY14" fmla="*/ 629044 h 636260"/>
              <a:gd name="connsiteX15" fmla="*/ 124 w 1564167"/>
              <a:gd name="connsiteY15" fmla="*/ 536455 h 6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64167" h="636260">
                <a:moveTo>
                  <a:pt x="124" y="536455"/>
                </a:moveTo>
                <a:cubicBezTo>
                  <a:pt x="-492" y="529556"/>
                  <a:pt x="1163" y="522417"/>
                  <a:pt x="5764" y="515063"/>
                </a:cubicBezTo>
                <a:cubicBezTo>
                  <a:pt x="42569" y="456234"/>
                  <a:pt x="239468" y="333903"/>
                  <a:pt x="336949" y="284084"/>
                </a:cubicBezTo>
                <a:cubicBezTo>
                  <a:pt x="434430" y="234264"/>
                  <a:pt x="506733" y="263226"/>
                  <a:pt x="590651" y="216146"/>
                </a:cubicBezTo>
                <a:cubicBezTo>
                  <a:pt x="674569" y="169067"/>
                  <a:pt x="750195" y="17831"/>
                  <a:pt x="840455" y="1605"/>
                </a:cubicBezTo>
                <a:cubicBezTo>
                  <a:pt x="918243" y="-12379"/>
                  <a:pt x="850505" y="67987"/>
                  <a:pt x="851866" y="126107"/>
                </a:cubicBezTo>
                <a:cubicBezTo>
                  <a:pt x="851866" y="183615"/>
                  <a:pt x="935484" y="213842"/>
                  <a:pt x="927805" y="233899"/>
                </a:cubicBezTo>
                <a:cubicBezTo>
                  <a:pt x="920126" y="253955"/>
                  <a:pt x="846491" y="231660"/>
                  <a:pt x="805791" y="246448"/>
                </a:cubicBezTo>
                <a:cubicBezTo>
                  <a:pt x="1093446" y="331711"/>
                  <a:pt x="1155546" y="383855"/>
                  <a:pt x="1279571" y="393227"/>
                </a:cubicBezTo>
                <a:cubicBezTo>
                  <a:pt x="1403597" y="402598"/>
                  <a:pt x="1528042" y="265352"/>
                  <a:pt x="1549944" y="302676"/>
                </a:cubicBezTo>
                <a:cubicBezTo>
                  <a:pt x="1618428" y="419382"/>
                  <a:pt x="1417426" y="555890"/>
                  <a:pt x="1416155" y="605781"/>
                </a:cubicBezTo>
                <a:cubicBezTo>
                  <a:pt x="1416002" y="611811"/>
                  <a:pt x="1419235" y="618479"/>
                  <a:pt x="1424891" y="625799"/>
                </a:cubicBezTo>
                <a:lnTo>
                  <a:pt x="1435067" y="636260"/>
                </a:lnTo>
                <a:lnTo>
                  <a:pt x="115624" y="636260"/>
                </a:lnTo>
                <a:lnTo>
                  <a:pt x="111162" y="629044"/>
                </a:lnTo>
                <a:cubicBezTo>
                  <a:pt x="89303" y="610584"/>
                  <a:pt x="3821" y="577847"/>
                  <a:pt x="124" y="5364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7986CD0-711B-243B-D9DC-E7636D3D75EA}"/>
              </a:ext>
            </a:extLst>
          </p:cNvPr>
          <p:cNvSpPr/>
          <p:nvPr/>
        </p:nvSpPr>
        <p:spPr>
          <a:xfrm rot="16200000" flipH="1">
            <a:off x="5722097" y="1186463"/>
            <a:ext cx="1564167" cy="636260"/>
          </a:xfrm>
          <a:custGeom>
            <a:avLst/>
            <a:gdLst>
              <a:gd name="connsiteX0" fmla="*/ 124 w 1564167"/>
              <a:gd name="connsiteY0" fmla="*/ 536455 h 636260"/>
              <a:gd name="connsiteX1" fmla="*/ 5764 w 1564167"/>
              <a:gd name="connsiteY1" fmla="*/ 515063 h 636260"/>
              <a:gd name="connsiteX2" fmla="*/ 336949 w 1564167"/>
              <a:gd name="connsiteY2" fmla="*/ 284084 h 636260"/>
              <a:gd name="connsiteX3" fmla="*/ 590651 w 1564167"/>
              <a:gd name="connsiteY3" fmla="*/ 216146 h 636260"/>
              <a:gd name="connsiteX4" fmla="*/ 840455 w 1564167"/>
              <a:gd name="connsiteY4" fmla="*/ 1605 h 636260"/>
              <a:gd name="connsiteX5" fmla="*/ 851866 w 1564167"/>
              <a:gd name="connsiteY5" fmla="*/ 126107 h 636260"/>
              <a:gd name="connsiteX6" fmla="*/ 927805 w 1564167"/>
              <a:gd name="connsiteY6" fmla="*/ 233899 h 636260"/>
              <a:gd name="connsiteX7" fmla="*/ 805791 w 1564167"/>
              <a:gd name="connsiteY7" fmla="*/ 246448 h 636260"/>
              <a:gd name="connsiteX8" fmla="*/ 1279571 w 1564167"/>
              <a:gd name="connsiteY8" fmla="*/ 393227 h 636260"/>
              <a:gd name="connsiteX9" fmla="*/ 1549944 w 1564167"/>
              <a:gd name="connsiteY9" fmla="*/ 302676 h 636260"/>
              <a:gd name="connsiteX10" fmla="*/ 1416155 w 1564167"/>
              <a:gd name="connsiteY10" fmla="*/ 605781 h 636260"/>
              <a:gd name="connsiteX11" fmla="*/ 1424891 w 1564167"/>
              <a:gd name="connsiteY11" fmla="*/ 625799 h 636260"/>
              <a:gd name="connsiteX12" fmla="*/ 1435067 w 1564167"/>
              <a:gd name="connsiteY12" fmla="*/ 636260 h 636260"/>
              <a:gd name="connsiteX13" fmla="*/ 115624 w 1564167"/>
              <a:gd name="connsiteY13" fmla="*/ 636260 h 636260"/>
              <a:gd name="connsiteX14" fmla="*/ 111162 w 1564167"/>
              <a:gd name="connsiteY14" fmla="*/ 629044 h 636260"/>
              <a:gd name="connsiteX15" fmla="*/ 124 w 1564167"/>
              <a:gd name="connsiteY15" fmla="*/ 536455 h 6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64167" h="636260">
                <a:moveTo>
                  <a:pt x="124" y="536455"/>
                </a:moveTo>
                <a:cubicBezTo>
                  <a:pt x="-492" y="529556"/>
                  <a:pt x="1163" y="522417"/>
                  <a:pt x="5764" y="515063"/>
                </a:cubicBezTo>
                <a:cubicBezTo>
                  <a:pt x="42569" y="456234"/>
                  <a:pt x="239468" y="333903"/>
                  <a:pt x="336949" y="284084"/>
                </a:cubicBezTo>
                <a:cubicBezTo>
                  <a:pt x="434430" y="234264"/>
                  <a:pt x="506733" y="263226"/>
                  <a:pt x="590651" y="216146"/>
                </a:cubicBezTo>
                <a:cubicBezTo>
                  <a:pt x="674569" y="169067"/>
                  <a:pt x="750195" y="17831"/>
                  <a:pt x="840455" y="1605"/>
                </a:cubicBezTo>
                <a:cubicBezTo>
                  <a:pt x="918243" y="-12379"/>
                  <a:pt x="850505" y="67987"/>
                  <a:pt x="851866" y="126107"/>
                </a:cubicBezTo>
                <a:cubicBezTo>
                  <a:pt x="851866" y="183615"/>
                  <a:pt x="935484" y="213842"/>
                  <a:pt x="927805" y="233899"/>
                </a:cubicBezTo>
                <a:cubicBezTo>
                  <a:pt x="920126" y="253955"/>
                  <a:pt x="846491" y="231660"/>
                  <a:pt x="805791" y="246448"/>
                </a:cubicBezTo>
                <a:cubicBezTo>
                  <a:pt x="1093446" y="331711"/>
                  <a:pt x="1155546" y="383855"/>
                  <a:pt x="1279571" y="393227"/>
                </a:cubicBezTo>
                <a:cubicBezTo>
                  <a:pt x="1403597" y="402598"/>
                  <a:pt x="1528042" y="265352"/>
                  <a:pt x="1549944" y="302676"/>
                </a:cubicBezTo>
                <a:cubicBezTo>
                  <a:pt x="1618428" y="419382"/>
                  <a:pt x="1417426" y="555890"/>
                  <a:pt x="1416155" y="605781"/>
                </a:cubicBezTo>
                <a:cubicBezTo>
                  <a:pt x="1416002" y="611811"/>
                  <a:pt x="1419235" y="618479"/>
                  <a:pt x="1424891" y="625799"/>
                </a:cubicBezTo>
                <a:lnTo>
                  <a:pt x="1435067" y="636260"/>
                </a:lnTo>
                <a:lnTo>
                  <a:pt x="115624" y="636260"/>
                </a:lnTo>
                <a:lnTo>
                  <a:pt x="111162" y="629044"/>
                </a:lnTo>
                <a:cubicBezTo>
                  <a:pt x="89303" y="610584"/>
                  <a:pt x="3821" y="577847"/>
                  <a:pt x="124" y="5364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538EC44-9E11-59AB-68C1-761ED5C14B47}"/>
              </a:ext>
            </a:extLst>
          </p:cNvPr>
          <p:cNvSpPr>
            <a:spLocks/>
          </p:cNvSpPr>
          <p:nvPr/>
        </p:nvSpPr>
        <p:spPr>
          <a:xfrm>
            <a:off x="4630338" y="1985010"/>
            <a:ext cx="140008" cy="69698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6ED8EE6-48E3-DC82-1B05-7F8F8950ED6D}"/>
              </a:ext>
            </a:extLst>
          </p:cNvPr>
          <p:cNvSpPr>
            <a:spLocks/>
          </p:cNvSpPr>
          <p:nvPr/>
        </p:nvSpPr>
        <p:spPr>
          <a:xfrm>
            <a:off x="4377802" y="1987263"/>
            <a:ext cx="140953" cy="69580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D0B3937-1ECB-8BB4-C16C-2EE3413CF13B}"/>
              </a:ext>
            </a:extLst>
          </p:cNvPr>
          <p:cNvSpPr>
            <a:spLocks/>
          </p:cNvSpPr>
          <p:nvPr/>
        </p:nvSpPr>
        <p:spPr>
          <a:xfrm>
            <a:off x="5786681" y="1985010"/>
            <a:ext cx="140007" cy="69698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8983263-BD7F-E675-FD7E-4E4B4C5D6EC4}"/>
              </a:ext>
            </a:extLst>
          </p:cNvPr>
          <p:cNvSpPr>
            <a:spLocks/>
          </p:cNvSpPr>
          <p:nvPr/>
        </p:nvSpPr>
        <p:spPr>
          <a:xfrm>
            <a:off x="5534150" y="1987263"/>
            <a:ext cx="140953" cy="69580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D5191A-967C-6294-7BC9-77965B87DBB0}"/>
              </a:ext>
            </a:extLst>
          </p:cNvPr>
          <p:cNvSpPr>
            <a:spLocks/>
          </p:cNvSpPr>
          <p:nvPr/>
        </p:nvSpPr>
        <p:spPr>
          <a:xfrm>
            <a:off x="3474252" y="1987704"/>
            <a:ext cx="140007" cy="69698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37E46D-CF05-D8BA-47AE-952D2928D6C9}"/>
              </a:ext>
            </a:extLst>
          </p:cNvPr>
          <p:cNvSpPr>
            <a:spLocks/>
          </p:cNvSpPr>
          <p:nvPr/>
        </p:nvSpPr>
        <p:spPr>
          <a:xfrm>
            <a:off x="3221721" y="1989957"/>
            <a:ext cx="140953" cy="69580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47B1E26-5D70-6339-5371-6172CBA119CE}"/>
              </a:ext>
            </a:extLst>
          </p:cNvPr>
          <p:cNvSpPr>
            <a:spLocks/>
          </p:cNvSpPr>
          <p:nvPr/>
        </p:nvSpPr>
        <p:spPr>
          <a:xfrm>
            <a:off x="6969792" y="1986082"/>
            <a:ext cx="140007" cy="69698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8A07F0-DA74-910B-A6E0-8E270E91586E}"/>
              </a:ext>
            </a:extLst>
          </p:cNvPr>
          <p:cNvSpPr>
            <a:spLocks/>
          </p:cNvSpPr>
          <p:nvPr/>
        </p:nvSpPr>
        <p:spPr>
          <a:xfrm>
            <a:off x="6717261" y="1986191"/>
            <a:ext cx="140953" cy="69580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09E33B-F1E1-6D4C-7409-450987C6553B}"/>
              </a:ext>
            </a:extLst>
          </p:cNvPr>
          <p:cNvSpPr/>
          <p:nvPr/>
        </p:nvSpPr>
        <p:spPr>
          <a:xfrm>
            <a:off x="2470236" y="3246197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21CB5B-5A0A-DB94-5F44-AED21D2BD091}"/>
              </a:ext>
            </a:extLst>
          </p:cNvPr>
          <p:cNvSpPr/>
          <p:nvPr/>
        </p:nvSpPr>
        <p:spPr>
          <a:xfrm>
            <a:off x="2468633" y="4685313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7C858F-3566-43CD-433F-F4B5B2B886D2}"/>
              </a:ext>
            </a:extLst>
          </p:cNvPr>
          <p:cNvSpPr/>
          <p:nvPr/>
        </p:nvSpPr>
        <p:spPr>
          <a:xfrm>
            <a:off x="2470155" y="1729808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36B620-AB15-58F4-C72E-6C6F072A1886}"/>
              </a:ext>
            </a:extLst>
          </p:cNvPr>
          <p:cNvGrpSpPr/>
          <p:nvPr/>
        </p:nvGrpSpPr>
        <p:grpSpPr>
          <a:xfrm>
            <a:off x="3213248" y="156483"/>
            <a:ext cx="4364479" cy="4354035"/>
            <a:chOff x="3022519" y="1778811"/>
            <a:chExt cx="4364479" cy="4354035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3D82CAB4-5D4C-8532-D677-464F459DF11E}"/>
                </a:ext>
              </a:extLst>
            </p:cNvPr>
            <p:cNvSpPr/>
            <p:nvPr/>
          </p:nvSpPr>
          <p:spPr>
            <a:xfrm rot="16200000" flipH="1">
              <a:off x="3934914" y="3562446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974637-A14B-30D6-1593-6597712884B4}"/>
                </a:ext>
              </a:extLst>
            </p:cNvPr>
            <p:cNvSpPr/>
            <p:nvPr/>
          </p:nvSpPr>
          <p:spPr>
            <a:xfrm rot="16200000" flipH="1">
              <a:off x="2738446" y="356244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67DCEB-0471-C9AA-15B7-E7A75DB437EF}"/>
                </a:ext>
              </a:extLst>
            </p:cNvPr>
            <p:cNvSpPr/>
            <p:nvPr/>
          </p:nvSpPr>
          <p:spPr>
            <a:xfrm rot="16200000" flipH="1">
              <a:off x="6310246" y="356244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45B3F8-48FF-F132-86B2-4C18DCDEA53E}"/>
                </a:ext>
              </a:extLst>
            </p:cNvPr>
            <p:cNvSpPr/>
            <p:nvPr/>
          </p:nvSpPr>
          <p:spPr>
            <a:xfrm rot="16200000" flipH="1">
              <a:off x="5113778" y="3562444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303D24-85AE-9E81-FF0B-D46C41D0D247}"/>
                </a:ext>
              </a:extLst>
            </p:cNvPr>
            <p:cNvSpPr/>
            <p:nvPr/>
          </p:nvSpPr>
          <p:spPr>
            <a:xfrm rot="16200000" flipH="1">
              <a:off x="3940825" y="5062006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D2BFCF-770A-BDE9-A91C-0FCC1110C037}"/>
                </a:ext>
              </a:extLst>
            </p:cNvPr>
            <p:cNvSpPr/>
            <p:nvPr/>
          </p:nvSpPr>
          <p:spPr>
            <a:xfrm rot="16200000" flipH="1">
              <a:off x="2744357" y="506200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7DFBE8-AF99-A9F0-EDD4-30D683F2E3BC}"/>
                </a:ext>
              </a:extLst>
            </p:cNvPr>
            <p:cNvSpPr/>
            <p:nvPr/>
          </p:nvSpPr>
          <p:spPr>
            <a:xfrm rot="16200000" flipH="1">
              <a:off x="6316157" y="506200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E754A01-1B62-B8BD-EFD3-EA902D8A3204}"/>
                </a:ext>
              </a:extLst>
            </p:cNvPr>
            <p:cNvSpPr/>
            <p:nvPr/>
          </p:nvSpPr>
          <p:spPr>
            <a:xfrm rot="16200000" flipH="1">
              <a:off x="5119689" y="5062004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81C1D3D-3563-65FA-2F2D-B250DA4EC114}"/>
                </a:ext>
              </a:extLst>
            </p:cNvPr>
            <p:cNvSpPr/>
            <p:nvPr/>
          </p:nvSpPr>
          <p:spPr>
            <a:xfrm rot="16200000" flipH="1">
              <a:off x="3934916" y="2062886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E247874-8372-B7AF-DC6E-A1BA0A2B9B3F}"/>
                </a:ext>
              </a:extLst>
            </p:cNvPr>
            <p:cNvSpPr/>
            <p:nvPr/>
          </p:nvSpPr>
          <p:spPr>
            <a:xfrm rot="16200000" flipH="1">
              <a:off x="2738448" y="206288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DC7D62-1C1E-9B74-6544-F1A8B1358532}"/>
                </a:ext>
              </a:extLst>
            </p:cNvPr>
            <p:cNvSpPr/>
            <p:nvPr/>
          </p:nvSpPr>
          <p:spPr>
            <a:xfrm rot="16200000" flipH="1">
              <a:off x="6310248" y="2062885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5248C43-5917-58CF-3A12-A8AFD25E96A2}"/>
                </a:ext>
              </a:extLst>
            </p:cNvPr>
            <p:cNvSpPr/>
            <p:nvPr/>
          </p:nvSpPr>
          <p:spPr>
            <a:xfrm rot="16200000" flipH="1">
              <a:off x="5113780" y="2062884"/>
              <a:ext cx="1354913" cy="786768"/>
            </a:xfrm>
            <a:custGeom>
              <a:avLst/>
              <a:gdLst>
                <a:gd name="connsiteX0" fmla="*/ 3 w 5924267"/>
                <a:gd name="connsiteY0" fmla="*/ 1878646 h 4124610"/>
                <a:gd name="connsiteX1" fmla="*/ 607147 w 5924267"/>
                <a:gd name="connsiteY1" fmla="*/ 2057144 h 4124610"/>
                <a:gd name="connsiteX2" fmla="*/ 611951 w 5924267"/>
                <a:gd name="connsiteY2" fmla="*/ 2062542 h 4124610"/>
                <a:gd name="connsiteX3" fmla="*/ 607569 w 5924267"/>
                <a:gd name="connsiteY3" fmla="*/ 2067466 h 4124610"/>
                <a:gd name="connsiteX4" fmla="*/ 425 w 5924267"/>
                <a:gd name="connsiteY4" fmla="*/ 2245964 h 4124610"/>
                <a:gd name="connsiteX5" fmla="*/ 33227 w 5924267"/>
                <a:gd name="connsiteY5" fmla="*/ 2307643 h 4124610"/>
                <a:gd name="connsiteX6" fmla="*/ 1625313 w 5924267"/>
                <a:gd name="connsiteY6" fmla="*/ 3324939 h 4124610"/>
                <a:gd name="connsiteX7" fmla="*/ 3375103 w 5924267"/>
                <a:gd name="connsiteY7" fmla="*/ 3452226 h 4124610"/>
                <a:gd name="connsiteX8" fmla="*/ 3874030 w 5924267"/>
                <a:gd name="connsiteY8" fmla="*/ 4123414 h 4124610"/>
                <a:gd name="connsiteX9" fmla="*/ 4145284 w 5924267"/>
                <a:gd name="connsiteY9" fmla="*/ 3603663 h 4124610"/>
                <a:gd name="connsiteX10" fmla="*/ 4733604 w 5924267"/>
                <a:gd name="connsiteY10" fmla="*/ 3137391 h 4124610"/>
                <a:gd name="connsiteX11" fmla="*/ 4124346 w 5924267"/>
                <a:gd name="connsiteY11" fmla="*/ 3105608 h 4124610"/>
                <a:gd name="connsiteX12" fmla="*/ 4961073 w 5924267"/>
                <a:gd name="connsiteY12" fmla="*/ 2752727 h 4124610"/>
                <a:gd name="connsiteX13" fmla="*/ 5883586 w 5924267"/>
                <a:gd name="connsiteY13" fmla="*/ 3030513 h 4124610"/>
                <a:gd name="connsiteX14" fmla="*/ 5351295 w 5924267"/>
                <a:gd name="connsiteY14" fmla="*/ 2092802 h 4124610"/>
                <a:gd name="connsiteX15" fmla="*/ 5339994 w 5924267"/>
                <a:gd name="connsiteY15" fmla="*/ 2061725 h 4124610"/>
                <a:gd name="connsiteX16" fmla="*/ 5350873 w 5924267"/>
                <a:gd name="connsiteY16" fmla="*/ 2031808 h 4124610"/>
                <a:gd name="connsiteX17" fmla="*/ 5883164 w 5924267"/>
                <a:gd name="connsiteY17" fmla="*/ 1094097 h 4124610"/>
                <a:gd name="connsiteX18" fmla="*/ 4960651 w 5924267"/>
                <a:gd name="connsiteY18" fmla="*/ 1371883 h 4124610"/>
                <a:gd name="connsiteX19" fmla="*/ 4123924 w 5924267"/>
                <a:gd name="connsiteY19" fmla="*/ 1019002 h 4124610"/>
                <a:gd name="connsiteX20" fmla="*/ 4733182 w 5924267"/>
                <a:gd name="connsiteY20" fmla="*/ 987219 h 4124610"/>
                <a:gd name="connsiteX21" fmla="*/ 4144861 w 5924267"/>
                <a:gd name="connsiteY21" fmla="*/ 520946 h 4124610"/>
                <a:gd name="connsiteX22" fmla="*/ 3873607 w 5924267"/>
                <a:gd name="connsiteY22" fmla="*/ 1196 h 4124610"/>
                <a:gd name="connsiteX23" fmla="*/ 3374680 w 5924267"/>
                <a:gd name="connsiteY23" fmla="*/ 672384 h 4124610"/>
                <a:gd name="connsiteX24" fmla="*/ 1624891 w 5924267"/>
                <a:gd name="connsiteY24" fmla="*/ 799671 h 4124610"/>
                <a:gd name="connsiteX25" fmla="*/ 32805 w 5924267"/>
                <a:gd name="connsiteY25" fmla="*/ 1816967 h 4124610"/>
                <a:gd name="connsiteX26" fmla="*/ 3 w 5924267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51295 w 6041145"/>
                <a:gd name="connsiteY14" fmla="*/ 2092802 h 4124610"/>
                <a:gd name="connsiteX15" fmla="*/ 5339994 w 6041145"/>
                <a:gd name="connsiteY15" fmla="*/ 2061725 h 4124610"/>
                <a:gd name="connsiteX16" fmla="*/ 5955780 w 6041145"/>
                <a:gd name="connsiteY16" fmla="*/ 1968807 h 4124610"/>
                <a:gd name="connsiteX17" fmla="*/ 5883164 w 6041145"/>
                <a:gd name="connsiteY17" fmla="*/ 1094097 h 4124610"/>
                <a:gd name="connsiteX18" fmla="*/ 4960651 w 6041145"/>
                <a:gd name="connsiteY18" fmla="*/ 1371883 h 4124610"/>
                <a:gd name="connsiteX19" fmla="*/ 4123924 w 6041145"/>
                <a:gd name="connsiteY19" fmla="*/ 1019002 h 4124610"/>
                <a:gd name="connsiteX20" fmla="*/ 4733182 w 6041145"/>
                <a:gd name="connsiteY20" fmla="*/ 987219 h 4124610"/>
                <a:gd name="connsiteX21" fmla="*/ 4144861 w 6041145"/>
                <a:gd name="connsiteY21" fmla="*/ 520946 h 4124610"/>
                <a:gd name="connsiteX22" fmla="*/ 3873607 w 6041145"/>
                <a:gd name="connsiteY22" fmla="*/ 1196 h 4124610"/>
                <a:gd name="connsiteX23" fmla="*/ 3374680 w 6041145"/>
                <a:gd name="connsiteY23" fmla="*/ 672384 h 4124610"/>
                <a:gd name="connsiteX24" fmla="*/ 1624891 w 6041145"/>
                <a:gd name="connsiteY24" fmla="*/ 799671 h 4124610"/>
                <a:gd name="connsiteX25" fmla="*/ 32805 w 6041145"/>
                <a:gd name="connsiteY25" fmla="*/ 1816967 h 4124610"/>
                <a:gd name="connsiteX26" fmla="*/ 3 w 6041145"/>
                <a:gd name="connsiteY26" fmla="*/ 1878646 h 4124610"/>
                <a:gd name="connsiteX0" fmla="*/ 3 w 6059552"/>
                <a:gd name="connsiteY0" fmla="*/ 1878646 h 4124610"/>
                <a:gd name="connsiteX1" fmla="*/ 607147 w 6059552"/>
                <a:gd name="connsiteY1" fmla="*/ 2057144 h 4124610"/>
                <a:gd name="connsiteX2" fmla="*/ 611951 w 6059552"/>
                <a:gd name="connsiteY2" fmla="*/ 2062542 h 4124610"/>
                <a:gd name="connsiteX3" fmla="*/ 607569 w 6059552"/>
                <a:gd name="connsiteY3" fmla="*/ 2067466 h 4124610"/>
                <a:gd name="connsiteX4" fmla="*/ 425 w 6059552"/>
                <a:gd name="connsiteY4" fmla="*/ 2245964 h 4124610"/>
                <a:gd name="connsiteX5" fmla="*/ 33227 w 6059552"/>
                <a:gd name="connsiteY5" fmla="*/ 2307643 h 4124610"/>
                <a:gd name="connsiteX6" fmla="*/ 1625313 w 6059552"/>
                <a:gd name="connsiteY6" fmla="*/ 3324939 h 4124610"/>
                <a:gd name="connsiteX7" fmla="*/ 3375103 w 6059552"/>
                <a:gd name="connsiteY7" fmla="*/ 3452226 h 4124610"/>
                <a:gd name="connsiteX8" fmla="*/ 3874030 w 6059552"/>
                <a:gd name="connsiteY8" fmla="*/ 4123414 h 4124610"/>
                <a:gd name="connsiteX9" fmla="*/ 4145284 w 6059552"/>
                <a:gd name="connsiteY9" fmla="*/ 3603663 h 4124610"/>
                <a:gd name="connsiteX10" fmla="*/ 4733604 w 6059552"/>
                <a:gd name="connsiteY10" fmla="*/ 3137391 h 4124610"/>
                <a:gd name="connsiteX11" fmla="*/ 4124346 w 6059552"/>
                <a:gd name="connsiteY11" fmla="*/ 3105608 h 4124610"/>
                <a:gd name="connsiteX12" fmla="*/ 4961073 w 6059552"/>
                <a:gd name="connsiteY12" fmla="*/ 2752727 h 4124610"/>
                <a:gd name="connsiteX13" fmla="*/ 5883586 w 6059552"/>
                <a:gd name="connsiteY13" fmla="*/ 3030513 h 4124610"/>
                <a:gd name="connsiteX14" fmla="*/ 5981408 w 6059552"/>
                <a:gd name="connsiteY14" fmla="*/ 2143218 h 4124610"/>
                <a:gd name="connsiteX15" fmla="*/ 5339994 w 6059552"/>
                <a:gd name="connsiteY15" fmla="*/ 2061725 h 4124610"/>
                <a:gd name="connsiteX16" fmla="*/ 5955780 w 6059552"/>
                <a:gd name="connsiteY16" fmla="*/ 1968807 h 4124610"/>
                <a:gd name="connsiteX17" fmla="*/ 5883164 w 6059552"/>
                <a:gd name="connsiteY17" fmla="*/ 1094097 h 4124610"/>
                <a:gd name="connsiteX18" fmla="*/ 4960651 w 6059552"/>
                <a:gd name="connsiteY18" fmla="*/ 1371883 h 4124610"/>
                <a:gd name="connsiteX19" fmla="*/ 4123924 w 6059552"/>
                <a:gd name="connsiteY19" fmla="*/ 1019002 h 4124610"/>
                <a:gd name="connsiteX20" fmla="*/ 4733182 w 6059552"/>
                <a:gd name="connsiteY20" fmla="*/ 987219 h 4124610"/>
                <a:gd name="connsiteX21" fmla="*/ 4144861 w 6059552"/>
                <a:gd name="connsiteY21" fmla="*/ 520946 h 4124610"/>
                <a:gd name="connsiteX22" fmla="*/ 3873607 w 6059552"/>
                <a:gd name="connsiteY22" fmla="*/ 1196 h 4124610"/>
                <a:gd name="connsiteX23" fmla="*/ 3374680 w 6059552"/>
                <a:gd name="connsiteY23" fmla="*/ 672384 h 4124610"/>
                <a:gd name="connsiteX24" fmla="*/ 1624891 w 6059552"/>
                <a:gd name="connsiteY24" fmla="*/ 799671 h 4124610"/>
                <a:gd name="connsiteX25" fmla="*/ 32805 w 6059552"/>
                <a:gd name="connsiteY25" fmla="*/ 1816967 h 4124610"/>
                <a:gd name="connsiteX26" fmla="*/ 3 w 6059552"/>
                <a:gd name="connsiteY26" fmla="*/ 1878646 h 4124610"/>
                <a:gd name="connsiteX0" fmla="*/ 3 w 6041145"/>
                <a:gd name="connsiteY0" fmla="*/ 1878646 h 4124610"/>
                <a:gd name="connsiteX1" fmla="*/ 607147 w 6041145"/>
                <a:gd name="connsiteY1" fmla="*/ 2057144 h 4124610"/>
                <a:gd name="connsiteX2" fmla="*/ 611951 w 6041145"/>
                <a:gd name="connsiteY2" fmla="*/ 2062542 h 4124610"/>
                <a:gd name="connsiteX3" fmla="*/ 607569 w 6041145"/>
                <a:gd name="connsiteY3" fmla="*/ 2067466 h 4124610"/>
                <a:gd name="connsiteX4" fmla="*/ 425 w 6041145"/>
                <a:gd name="connsiteY4" fmla="*/ 2245964 h 4124610"/>
                <a:gd name="connsiteX5" fmla="*/ 33227 w 6041145"/>
                <a:gd name="connsiteY5" fmla="*/ 2307643 h 4124610"/>
                <a:gd name="connsiteX6" fmla="*/ 1625313 w 6041145"/>
                <a:gd name="connsiteY6" fmla="*/ 3324939 h 4124610"/>
                <a:gd name="connsiteX7" fmla="*/ 3375103 w 6041145"/>
                <a:gd name="connsiteY7" fmla="*/ 3452226 h 4124610"/>
                <a:gd name="connsiteX8" fmla="*/ 3874030 w 6041145"/>
                <a:gd name="connsiteY8" fmla="*/ 4123414 h 4124610"/>
                <a:gd name="connsiteX9" fmla="*/ 4145284 w 6041145"/>
                <a:gd name="connsiteY9" fmla="*/ 3603663 h 4124610"/>
                <a:gd name="connsiteX10" fmla="*/ 4733604 w 6041145"/>
                <a:gd name="connsiteY10" fmla="*/ 3137391 h 4124610"/>
                <a:gd name="connsiteX11" fmla="*/ 4124346 w 6041145"/>
                <a:gd name="connsiteY11" fmla="*/ 3105608 h 4124610"/>
                <a:gd name="connsiteX12" fmla="*/ 4961073 w 6041145"/>
                <a:gd name="connsiteY12" fmla="*/ 2752727 h 4124610"/>
                <a:gd name="connsiteX13" fmla="*/ 5883586 w 6041145"/>
                <a:gd name="connsiteY13" fmla="*/ 3030513 h 4124610"/>
                <a:gd name="connsiteX14" fmla="*/ 5339994 w 6041145"/>
                <a:gd name="connsiteY14" fmla="*/ 2061725 h 4124610"/>
                <a:gd name="connsiteX15" fmla="*/ 5955780 w 6041145"/>
                <a:gd name="connsiteY15" fmla="*/ 1968807 h 4124610"/>
                <a:gd name="connsiteX16" fmla="*/ 5883164 w 6041145"/>
                <a:gd name="connsiteY16" fmla="*/ 1094097 h 4124610"/>
                <a:gd name="connsiteX17" fmla="*/ 4960651 w 6041145"/>
                <a:gd name="connsiteY17" fmla="*/ 1371883 h 4124610"/>
                <a:gd name="connsiteX18" fmla="*/ 4123924 w 6041145"/>
                <a:gd name="connsiteY18" fmla="*/ 1019002 h 4124610"/>
                <a:gd name="connsiteX19" fmla="*/ 4733182 w 6041145"/>
                <a:gd name="connsiteY19" fmla="*/ 987219 h 4124610"/>
                <a:gd name="connsiteX20" fmla="*/ 4144861 w 6041145"/>
                <a:gd name="connsiteY20" fmla="*/ 520946 h 4124610"/>
                <a:gd name="connsiteX21" fmla="*/ 3873607 w 6041145"/>
                <a:gd name="connsiteY21" fmla="*/ 1196 h 4124610"/>
                <a:gd name="connsiteX22" fmla="*/ 3374680 w 6041145"/>
                <a:gd name="connsiteY22" fmla="*/ 672384 h 4124610"/>
                <a:gd name="connsiteX23" fmla="*/ 1624891 w 6041145"/>
                <a:gd name="connsiteY23" fmla="*/ 799671 h 4124610"/>
                <a:gd name="connsiteX24" fmla="*/ 32805 w 6041145"/>
                <a:gd name="connsiteY24" fmla="*/ 1816967 h 4124610"/>
                <a:gd name="connsiteX25" fmla="*/ 3 w 6041145"/>
                <a:gd name="connsiteY25" fmla="*/ 1878646 h 4124610"/>
                <a:gd name="connsiteX0" fmla="*/ 3 w 5888111"/>
                <a:gd name="connsiteY0" fmla="*/ 1878646 h 4124610"/>
                <a:gd name="connsiteX1" fmla="*/ 607147 w 5888111"/>
                <a:gd name="connsiteY1" fmla="*/ 2057144 h 4124610"/>
                <a:gd name="connsiteX2" fmla="*/ 611951 w 5888111"/>
                <a:gd name="connsiteY2" fmla="*/ 2062542 h 4124610"/>
                <a:gd name="connsiteX3" fmla="*/ 607569 w 5888111"/>
                <a:gd name="connsiteY3" fmla="*/ 2067466 h 4124610"/>
                <a:gd name="connsiteX4" fmla="*/ 425 w 5888111"/>
                <a:gd name="connsiteY4" fmla="*/ 2245964 h 4124610"/>
                <a:gd name="connsiteX5" fmla="*/ 33227 w 5888111"/>
                <a:gd name="connsiteY5" fmla="*/ 2307643 h 4124610"/>
                <a:gd name="connsiteX6" fmla="*/ 1625313 w 5888111"/>
                <a:gd name="connsiteY6" fmla="*/ 3324939 h 4124610"/>
                <a:gd name="connsiteX7" fmla="*/ 3375103 w 5888111"/>
                <a:gd name="connsiteY7" fmla="*/ 3452226 h 4124610"/>
                <a:gd name="connsiteX8" fmla="*/ 3874030 w 5888111"/>
                <a:gd name="connsiteY8" fmla="*/ 4123414 h 4124610"/>
                <a:gd name="connsiteX9" fmla="*/ 4145284 w 5888111"/>
                <a:gd name="connsiteY9" fmla="*/ 3603663 h 4124610"/>
                <a:gd name="connsiteX10" fmla="*/ 4733604 w 5888111"/>
                <a:gd name="connsiteY10" fmla="*/ 3137391 h 4124610"/>
                <a:gd name="connsiteX11" fmla="*/ 4124346 w 5888111"/>
                <a:gd name="connsiteY11" fmla="*/ 3105608 h 4124610"/>
                <a:gd name="connsiteX12" fmla="*/ 4961073 w 5888111"/>
                <a:gd name="connsiteY12" fmla="*/ 2752727 h 4124610"/>
                <a:gd name="connsiteX13" fmla="*/ 5883586 w 5888111"/>
                <a:gd name="connsiteY13" fmla="*/ 3030513 h 4124610"/>
                <a:gd name="connsiteX14" fmla="*/ 5339994 w 5888111"/>
                <a:gd name="connsiteY14" fmla="*/ 2061725 h 4124610"/>
                <a:gd name="connsiteX15" fmla="*/ 5883164 w 5888111"/>
                <a:gd name="connsiteY15" fmla="*/ 1094097 h 4124610"/>
                <a:gd name="connsiteX16" fmla="*/ 4960651 w 5888111"/>
                <a:gd name="connsiteY16" fmla="*/ 1371883 h 4124610"/>
                <a:gd name="connsiteX17" fmla="*/ 4123924 w 5888111"/>
                <a:gd name="connsiteY17" fmla="*/ 1019002 h 4124610"/>
                <a:gd name="connsiteX18" fmla="*/ 4733182 w 5888111"/>
                <a:gd name="connsiteY18" fmla="*/ 987219 h 4124610"/>
                <a:gd name="connsiteX19" fmla="*/ 4144861 w 5888111"/>
                <a:gd name="connsiteY19" fmla="*/ 520946 h 4124610"/>
                <a:gd name="connsiteX20" fmla="*/ 3873607 w 5888111"/>
                <a:gd name="connsiteY20" fmla="*/ 1196 h 4124610"/>
                <a:gd name="connsiteX21" fmla="*/ 3374680 w 5888111"/>
                <a:gd name="connsiteY21" fmla="*/ 672384 h 4124610"/>
                <a:gd name="connsiteX22" fmla="*/ 1624891 w 5888111"/>
                <a:gd name="connsiteY22" fmla="*/ 799671 h 4124610"/>
                <a:gd name="connsiteX23" fmla="*/ 32805 w 5888111"/>
                <a:gd name="connsiteY23" fmla="*/ 1816967 h 4124610"/>
                <a:gd name="connsiteX24" fmla="*/ 3 w 5888111"/>
                <a:gd name="connsiteY24" fmla="*/ 1878646 h 4124610"/>
                <a:gd name="connsiteX0" fmla="*/ 3 w 5945128"/>
                <a:gd name="connsiteY0" fmla="*/ 1878646 h 4124610"/>
                <a:gd name="connsiteX1" fmla="*/ 607147 w 5945128"/>
                <a:gd name="connsiteY1" fmla="*/ 2057144 h 4124610"/>
                <a:gd name="connsiteX2" fmla="*/ 611951 w 5945128"/>
                <a:gd name="connsiteY2" fmla="*/ 2062542 h 4124610"/>
                <a:gd name="connsiteX3" fmla="*/ 607569 w 5945128"/>
                <a:gd name="connsiteY3" fmla="*/ 2067466 h 4124610"/>
                <a:gd name="connsiteX4" fmla="*/ 425 w 5945128"/>
                <a:gd name="connsiteY4" fmla="*/ 2245964 h 4124610"/>
                <a:gd name="connsiteX5" fmla="*/ 33227 w 5945128"/>
                <a:gd name="connsiteY5" fmla="*/ 2307643 h 4124610"/>
                <a:gd name="connsiteX6" fmla="*/ 1625313 w 5945128"/>
                <a:gd name="connsiteY6" fmla="*/ 3324939 h 4124610"/>
                <a:gd name="connsiteX7" fmla="*/ 3375103 w 5945128"/>
                <a:gd name="connsiteY7" fmla="*/ 3452226 h 4124610"/>
                <a:gd name="connsiteX8" fmla="*/ 3874030 w 5945128"/>
                <a:gd name="connsiteY8" fmla="*/ 4123414 h 4124610"/>
                <a:gd name="connsiteX9" fmla="*/ 4145284 w 5945128"/>
                <a:gd name="connsiteY9" fmla="*/ 3603663 h 4124610"/>
                <a:gd name="connsiteX10" fmla="*/ 4733604 w 5945128"/>
                <a:gd name="connsiteY10" fmla="*/ 3137391 h 4124610"/>
                <a:gd name="connsiteX11" fmla="*/ 4124346 w 5945128"/>
                <a:gd name="connsiteY11" fmla="*/ 3105608 h 4124610"/>
                <a:gd name="connsiteX12" fmla="*/ 4961073 w 5945128"/>
                <a:gd name="connsiteY12" fmla="*/ 2752727 h 4124610"/>
                <a:gd name="connsiteX13" fmla="*/ 5883586 w 5945128"/>
                <a:gd name="connsiteY13" fmla="*/ 3030513 h 4124610"/>
                <a:gd name="connsiteX14" fmla="*/ 5862980 w 5945128"/>
                <a:gd name="connsiteY14" fmla="*/ 2080629 h 4124610"/>
                <a:gd name="connsiteX15" fmla="*/ 5883164 w 5945128"/>
                <a:gd name="connsiteY15" fmla="*/ 1094097 h 4124610"/>
                <a:gd name="connsiteX16" fmla="*/ 4960651 w 5945128"/>
                <a:gd name="connsiteY16" fmla="*/ 1371883 h 4124610"/>
                <a:gd name="connsiteX17" fmla="*/ 4123924 w 5945128"/>
                <a:gd name="connsiteY17" fmla="*/ 1019002 h 4124610"/>
                <a:gd name="connsiteX18" fmla="*/ 4733182 w 5945128"/>
                <a:gd name="connsiteY18" fmla="*/ 987219 h 4124610"/>
                <a:gd name="connsiteX19" fmla="*/ 4144861 w 5945128"/>
                <a:gd name="connsiteY19" fmla="*/ 520946 h 4124610"/>
                <a:gd name="connsiteX20" fmla="*/ 3873607 w 5945128"/>
                <a:gd name="connsiteY20" fmla="*/ 1196 h 4124610"/>
                <a:gd name="connsiteX21" fmla="*/ 3374680 w 5945128"/>
                <a:gd name="connsiteY21" fmla="*/ 672384 h 4124610"/>
                <a:gd name="connsiteX22" fmla="*/ 1624891 w 5945128"/>
                <a:gd name="connsiteY22" fmla="*/ 799671 h 4124610"/>
                <a:gd name="connsiteX23" fmla="*/ 32805 w 5945128"/>
                <a:gd name="connsiteY23" fmla="*/ 1816967 h 4124610"/>
                <a:gd name="connsiteX24" fmla="*/ 3 w 5945128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733182 w 5925415"/>
                <a:gd name="connsiteY18" fmla="*/ 987219 h 4124610"/>
                <a:gd name="connsiteX19" fmla="*/ 4144861 w 5925415"/>
                <a:gd name="connsiteY19" fmla="*/ 520946 h 4124610"/>
                <a:gd name="connsiteX20" fmla="*/ 3873607 w 5925415"/>
                <a:gd name="connsiteY20" fmla="*/ 1196 h 4124610"/>
                <a:gd name="connsiteX21" fmla="*/ 3374680 w 5925415"/>
                <a:gd name="connsiteY21" fmla="*/ 672384 h 4124610"/>
                <a:gd name="connsiteX22" fmla="*/ 1624891 w 5925415"/>
                <a:gd name="connsiteY22" fmla="*/ 799671 h 4124610"/>
                <a:gd name="connsiteX23" fmla="*/ 32805 w 5925415"/>
                <a:gd name="connsiteY23" fmla="*/ 1816967 h 4124610"/>
                <a:gd name="connsiteX24" fmla="*/ 3 w 5925415"/>
                <a:gd name="connsiteY24" fmla="*/ 1878646 h 4124610"/>
                <a:gd name="connsiteX0" fmla="*/ 3 w 5925415"/>
                <a:gd name="connsiteY0" fmla="*/ 1878646 h 4124610"/>
                <a:gd name="connsiteX1" fmla="*/ 607147 w 5925415"/>
                <a:gd name="connsiteY1" fmla="*/ 2057144 h 4124610"/>
                <a:gd name="connsiteX2" fmla="*/ 611951 w 5925415"/>
                <a:gd name="connsiteY2" fmla="*/ 2062542 h 4124610"/>
                <a:gd name="connsiteX3" fmla="*/ 607569 w 5925415"/>
                <a:gd name="connsiteY3" fmla="*/ 2067466 h 4124610"/>
                <a:gd name="connsiteX4" fmla="*/ 425 w 5925415"/>
                <a:gd name="connsiteY4" fmla="*/ 2245964 h 4124610"/>
                <a:gd name="connsiteX5" fmla="*/ 33227 w 5925415"/>
                <a:gd name="connsiteY5" fmla="*/ 2307643 h 4124610"/>
                <a:gd name="connsiteX6" fmla="*/ 1625313 w 5925415"/>
                <a:gd name="connsiteY6" fmla="*/ 3324939 h 4124610"/>
                <a:gd name="connsiteX7" fmla="*/ 3375103 w 5925415"/>
                <a:gd name="connsiteY7" fmla="*/ 3452226 h 4124610"/>
                <a:gd name="connsiteX8" fmla="*/ 3874030 w 5925415"/>
                <a:gd name="connsiteY8" fmla="*/ 4123414 h 4124610"/>
                <a:gd name="connsiteX9" fmla="*/ 4145284 w 5925415"/>
                <a:gd name="connsiteY9" fmla="*/ 3603663 h 4124610"/>
                <a:gd name="connsiteX10" fmla="*/ 4733604 w 5925415"/>
                <a:gd name="connsiteY10" fmla="*/ 3137391 h 4124610"/>
                <a:gd name="connsiteX11" fmla="*/ 4124346 w 5925415"/>
                <a:gd name="connsiteY11" fmla="*/ 3105608 h 4124610"/>
                <a:gd name="connsiteX12" fmla="*/ 4961073 w 5925415"/>
                <a:gd name="connsiteY12" fmla="*/ 2752727 h 4124610"/>
                <a:gd name="connsiteX13" fmla="*/ 5883586 w 5925415"/>
                <a:gd name="connsiteY13" fmla="*/ 3030513 h 4124610"/>
                <a:gd name="connsiteX14" fmla="*/ 5781066 w 5925415"/>
                <a:gd name="connsiteY14" fmla="*/ 2105833 h 4124610"/>
                <a:gd name="connsiteX15" fmla="*/ 5883164 w 5925415"/>
                <a:gd name="connsiteY15" fmla="*/ 1094097 h 4124610"/>
                <a:gd name="connsiteX16" fmla="*/ 4960651 w 5925415"/>
                <a:gd name="connsiteY16" fmla="*/ 1371883 h 4124610"/>
                <a:gd name="connsiteX17" fmla="*/ 4123924 w 5925415"/>
                <a:gd name="connsiteY17" fmla="*/ 1019002 h 4124610"/>
                <a:gd name="connsiteX18" fmla="*/ 4144861 w 5925415"/>
                <a:gd name="connsiteY18" fmla="*/ 520946 h 4124610"/>
                <a:gd name="connsiteX19" fmla="*/ 3873607 w 5925415"/>
                <a:gd name="connsiteY19" fmla="*/ 1196 h 4124610"/>
                <a:gd name="connsiteX20" fmla="*/ 3374680 w 5925415"/>
                <a:gd name="connsiteY20" fmla="*/ 672384 h 4124610"/>
                <a:gd name="connsiteX21" fmla="*/ 1624891 w 5925415"/>
                <a:gd name="connsiteY21" fmla="*/ 799671 h 4124610"/>
                <a:gd name="connsiteX22" fmla="*/ 32805 w 5925415"/>
                <a:gd name="connsiteY22" fmla="*/ 1816967 h 4124610"/>
                <a:gd name="connsiteX23" fmla="*/ 3 w 5925415"/>
                <a:gd name="connsiteY23" fmla="*/ 1878646 h 4124610"/>
                <a:gd name="connsiteX0" fmla="*/ 3 w 5925415"/>
                <a:gd name="connsiteY0" fmla="*/ 1882625 h 4128589"/>
                <a:gd name="connsiteX1" fmla="*/ 607147 w 5925415"/>
                <a:gd name="connsiteY1" fmla="*/ 2061123 h 4128589"/>
                <a:gd name="connsiteX2" fmla="*/ 611951 w 5925415"/>
                <a:gd name="connsiteY2" fmla="*/ 2066521 h 4128589"/>
                <a:gd name="connsiteX3" fmla="*/ 607569 w 5925415"/>
                <a:gd name="connsiteY3" fmla="*/ 2071445 h 4128589"/>
                <a:gd name="connsiteX4" fmla="*/ 425 w 5925415"/>
                <a:gd name="connsiteY4" fmla="*/ 2249943 h 4128589"/>
                <a:gd name="connsiteX5" fmla="*/ 33227 w 5925415"/>
                <a:gd name="connsiteY5" fmla="*/ 2311622 h 4128589"/>
                <a:gd name="connsiteX6" fmla="*/ 1625313 w 5925415"/>
                <a:gd name="connsiteY6" fmla="*/ 3328918 h 4128589"/>
                <a:gd name="connsiteX7" fmla="*/ 3375103 w 5925415"/>
                <a:gd name="connsiteY7" fmla="*/ 3456205 h 4128589"/>
                <a:gd name="connsiteX8" fmla="*/ 3874030 w 5925415"/>
                <a:gd name="connsiteY8" fmla="*/ 4127393 h 4128589"/>
                <a:gd name="connsiteX9" fmla="*/ 4145284 w 5925415"/>
                <a:gd name="connsiteY9" fmla="*/ 3607642 h 4128589"/>
                <a:gd name="connsiteX10" fmla="*/ 4733604 w 5925415"/>
                <a:gd name="connsiteY10" fmla="*/ 3141370 h 4128589"/>
                <a:gd name="connsiteX11" fmla="*/ 4124346 w 5925415"/>
                <a:gd name="connsiteY11" fmla="*/ 3109587 h 4128589"/>
                <a:gd name="connsiteX12" fmla="*/ 4961073 w 5925415"/>
                <a:gd name="connsiteY12" fmla="*/ 2756706 h 4128589"/>
                <a:gd name="connsiteX13" fmla="*/ 5883586 w 5925415"/>
                <a:gd name="connsiteY13" fmla="*/ 3034492 h 4128589"/>
                <a:gd name="connsiteX14" fmla="*/ 5781066 w 5925415"/>
                <a:gd name="connsiteY14" fmla="*/ 2109812 h 4128589"/>
                <a:gd name="connsiteX15" fmla="*/ 5883164 w 5925415"/>
                <a:gd name="connsiteY15" fmla="*/ 1098076 h 4128589"/>
                <a:gd name="connsiteX16" fmla="*/ 4960651 w 5925415"/>
                <a:gd name="connsiteY16" fmla="*/ 1375862 h 4128589"/>
                <a:gd name="connsiteX17" fmla="*/ 4123924 w 5925415"/>
                <a:gd name="connsiteY17" fmla="*/ 1022981 h 4128589"/>
                <a:gd name="connsiteX18" fmla="*/ 3873607 w 5925415"/>
                <a:gd name="connsiteY18" fmla="*/ 5175 h 4128589"/>
                <a:gd name="connsiteX19" fmla="*/ 3374680 w 5925415"/>
                <a:gd name="connsiteY19" fmla="*/ 676363 h 4128589"/>
                <a:gd name="connsiteX20" fmla="*/ 1624891 w 5925415"/>
                <a:gd name="connsiteY20" fmla="*/ 803650 h 4128589"/>
                <a:gd name="connsiteX21" fmla="*/ 32805 w 5925415"/>
                <a:gd name="connsiteY21" fmla="*/ 1820946 h 4128589"/>
                <a:gd name="connsiteX22" fmla="*/ 3 w 5925415"/>
                <a:gd name="connsiteY22" fmla="*/ 1882625 h 4128589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4123924 w 5925415"/>
                <a:gd name="connsiteY17" fmla="*/ 417668 h 3523276"/>
                <a:gd name="connsiteX18" fmla="*/ 3374680 w 5925415"/>
                <a:gd name="connsiteY18" fmla="*/ 71050 h 3523276"/>
                <a:gd name="connsiteX19" fmla="*/ 1624891 w 5925415"/>
                <a:gd name="connsiteY19" fmla="*/ 198337 h 3523276"/>
                <a:gd name="connsiteX20" fmla="*/ 32805 w 5925415"/>
                <a:gd name="connsiteY20" fmla="*/ 1215633 h 3523276"/>
                <a:gd name="connsiteX21" fmla="*/ 3 w 5925415"/>
                <a:gd name="connsiteY21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124346 w 5925415"/>
                <a:gd name="connsiteY11" fmla="*/ 2504274 h 3523276"/>
                <a:gd name="connsiteX12" fmla="*/ 4961073 w 5925415"/>
                <a:gd name="connsiteY12" fmla="*/ 2151393 h 3523276"/>
                <a:gd name="connsiteX13" fmla="*/ 5883586 w 5925415"/>
                <a:gd name="connsiteY13" fmla="*/ 2429179 h 3523276"/>
                <a:gd name="connsiteX14" fmla="*/ 5781066 w 5925415"/>
                <a:gd name="connsiteY14" fmla="*/ 1504499 h 3523276"/>
                <a:gd name="connsiteX15" fmla="*/ 5883164 w 5925415"/>
                <a:gd name="connsiteY15" fmla="*/ 492763 h 3523276"/>
                <a:gd name="connsiteX16" fmla="*/ 4960651 w 5925415"/>
                <a:gd name="connsiteY16" fmla="*/ 770549 h 3523276"/>
                <a:gd name="connsiteX17" fmla="*/ 3374680 w 5925415"/>
                <a:gd name="connsiteY17" fmla="*/ 71050 h 3523276"/>
                <a:gd name="connsiteX18" fmla="*/ 1624891 w 5925415"/>
                <a:gd name="connsiteY18" fmla="*/ 198337 h 3523276"/>
                <a:gd name="connsiteX19" fmla="*/ 32805 w 5925415"/>
                <a:gd name="connsiteY19" fmla="*/ 1215633 h 3523276"/>
                <a:gd name="connsiteX20" fmla="*/ 3 w 5925415"/>
                <a:gd name="connsiteY20" fmla="*/ 1277312 h 3523276"/>
                <a:gd name="connsiteX0" fmla="*/ 3 w 5925415"/>
                <a:gd name="connsiteY0" fmla="*/ 1277312 h 3523276"/>
                <a:gd name="connsiteX1" fmla="*/ 607147 w 5925415"/>
                <a:gd name="connsiteY1" fmla="*/ 1455810 h 3523276"/>
                <a:gd name="connsiteX2" fmla="*/ 611951 w 5925415"/>
                <a:gd name="connsiteY2" fmla="*/ 1461208 h 3523276"/>
                <a:gd name="connsiteX3" fmla="*/ 607569 w 5925415"/>
                <a:gd name="connsiteY3" fmla="*/ 1466132 h 3523276"/>
                <a:gd name="connsiteX4" fmla="*/ 425 w 5925415"/>
                <a:gd name="connsiteY4" fmla="*/ 1644630 h 3523276"/>
                <a:gd name="connsiteX5" fmla="*/ 33227 w 5925415"/>
                <a:gd name="connsiteY5" fmla="*/ 1706309 h 3523276"/>
                <a:gd name="connsiteX6" fmla="*/ 1625313 w 5925415"/>
                <a:gd name="connsiteY6" fmla="*/ 2723605 h 3523276"/>
                <a:gd name="connsiteX7" fmla="*/ 3375103 w 5925415"/>
                <a:gd name="connsiteY7" fmla="*/ 2850892 h 3523276"/>
                <a:gd name="connsiteX8" fmla="*/ 3874030 w 5925415"/>
                <a:gd name="connsiteY8" fmla="*/ 3522080 h 3523276"/>
                <a:gd name="connsiteX9" fmla="*/ 4145284 w 5925415"/>
                <a:gd name="connsiteY9" fmla="*/ 3002329 h 3523276"/>
                <a:gd name="connsiteX10" fmla="*/ 4733604 w 5925415"/>
                <a:gd name="connsiteY10" fmla="*/ 2536057 h 3523276"/>
                <a:gd name="connsiteX11" fmla="*/ 4961073 w 5925415"/>
                <a:gd name="connsiteY11" fmla="*/ 2151393 h 3523276"/>
                <a:gd name="connsiteX12" fmla="*/ 5883586 w 5925415"/>
                <a:gd name="connsiteY12" fmla="*/ 2429179 h 3523276"/>
                <a:gd name="connsiteX13" fmla="*/ 5781066 w 5925415"/>
                <a:gd name="connsiteY13" fmla="*/ 1504499 h 3523276"/>
                <a:gd name="connsiteX14" fmla="*/ 5883164 w 5925415"/>
                <a:gd name="connsiteY14" fmla="*/ 492763 h 3523276"/>
                <a:gd name="connsiteX15" fmla="*/ 4960651 w 5925415"/>
                <a:gd name="connsiteY15" fmla="*/ 770549 h 3523276"/>
                <a:gd name="connsiteX16" fmla="*/ 3374680 w 5925415"/>
                <a:gd name="connsiteY16" fmla="*/ 71050 h 3523276"/>
                <a:gd name="connsiteX17" fmla="*/ 1624891 w 5925415"/>
                <a:gd name="connsiteY17" fmla="*/ 198337 h 3523276"/>
                <a:gd name="connsiteX18" fmla="*/ 32805 w 5925415"/>
                <a:gd name="connsiteY18" fmla="*/ 1215633 h 3523276"/>
                <a:gd name="connsiteX19" fmla="*/ 3 w 5925415"/>
                <a:gd name="connsiteY19" fmla="*/ 1277312 h 3523276"/>
                <a:gd name="connsiteX0" fmla="*/ 3 w 5925415"/>
                <a:gd name="connsiteY0" fmla="*/ 1277312 h 3523501"/>
                <a:gd name="connsiteX1" fmla="*/ 607147 w 5925415"/>
                <a:gd name="connsiteY1" fmla="*/ 1455810 h 3523501"/>
                <a:gd name="connsiteX2" fmla="*/ 611951 w 5925415"/>
                <a:gd name="connsiteY2" fmla="*/ 1461208 h 3523501"/>
                <a:gd name="connsiteX3" fmla="*/ 607569 w 5925415"/>
                <a:gd name="connsiteY3" fmla="*/ 1466132 h 3523501"/>
                <a:gd name="connsiteX4" fmla="*/ 425 w 5925415"/>
                <a:gd name="connsiteY4" fmla="*/ 1644630 h 3523501"/>
                <a:gd name="connsiteX5" fmla="*/ 33227 w 5925415"/>
                <a:gd name="connsiteY5" fmla="*/ 1706309 h 3523501"/>
                <a:gd name="connsiteX6" fmla="*/ 1625313 w 5925415"/>
                <a:gd name="connsiteY6" fmla="*/ 2723605 h 3523501"/>
                <a:gd name="connsiteX7" fmla="*/ 3375103 w 5925415"/>
                <a:gd name="connsiteY7" fmla="*/ 2850892 h 3523501"/>
                <a:gd name="connsiteX8" fmla="*/ 3874030 w 5925415"/>
                <a:gd name="connsiteY8" fmla="*/ 3522080 h 3523501"/>
                <a:gd name="connsiteX9" fmla="*/ 4145284 w 5925415"/>
                <a:gd name="connsiteY9" fmla="*/ 3002329 h 3523501"/>
                <a:gd name="connsiteX10" fmla="*/ 4961073 w 5925415"/>
                <a:gd name="connsiteY10" fmla="*/ 2151393 h 3523501"/>
                <a:gd name="connsiteX11" fmla="*/ 5883586 w 5925415"/>
                <a:gd name="connsiteY11" fmla="*/ 2429179 h 3523501"/>
                <a:gd name="connsiteX12" fmla="*/ 5781066 w 5925415"/>
                <a:gd name="connsiteY12" fmla="*/ 1504499 h 3523501"/>
                <a:gd name="connsiteX13" fmla="*/ 5883164 w 5925415"/>
                <a:gd name="connsiteY13" fmla="*/ 492763 h 3523501"/>
                <a:gd name="connsiteX14" fmla="*/ 4960651 w 5925415"/>
                <a:gd name="connsiteY14" fmla="*/ 770549 h 3523501"/>
                <a:gd name="connsiteX15" fmla="*/ 3374680 w 5925415"/>
                <a:gd name="connsiteY15" fmla="*/ 71050 h 3523501"/>
                <a:gd name="connsiteX16" fmla="*/ 1624891 w 5925415"/>
                <a:gd name="connsiteY16" fmla="*/ 198337 h 3523501"/>
                <a:gd name="connsiteX17" fmla="*/ 32805 w 5925415"/>
                <a:gd name="connsiteY17" fmla="*/ 1215633 h 3523501"/>
                <a:gd name="connsiteX18" fmla="*/ 3 w 5925415"/>
                <a:gd name="connsiteY18" fmla="*/ 1277312 h 3523501"/>
                <a:gd name="connsiteX0" fmla="*/ 3 w 5925415"/>
                <a:gd name="connsiteY0" fmla="*/ 1277312 h 3539460"/>
                <a:gd name="connsiteX1" fmla="*/ 607147 w 5925415"/>
                <a:gd name="connsiteY1" fmla="*/ 1455810 h 3539460"/>
                <a:gd name="connsiteX2" fmla="*/ 611951 w 5925415"/>
                <a:gd name="connsiteY2" fmla="*/ 1461208 h 3539460"/>
                <a:gd name="connsiteX3" fmla="*/ 607569 w 5925415"/>
                <a:gd name="connsiteY3" fmla="*/ 1466132 h 3539460"/>
                <a:gd name="connsiteX4" fmla="*/ 425 w 5925415"/>
                <a:gd name="connsiteY4" fmla="*/ 1644630 h 3539460"/>
                <a:gd name="connsiteX5" fmla="*/ 33227 w 5925415"/>
                <a:gd name="connsiteY5" fmla="*/ 1706309 h 3539460"/>
                <a:gd name="connsiteX6" fmla="*/ 1625313 w 5925415"/>
                <a:gd name="connsiteY6" fmla="*/ 2723605 h 3539460"/>
                <a:gd name="connsiteX7" fmla="*/ 3375103 w 5925415"/>
                <a:gd name="connsiteY7" fmla="*/ 2850892 h 3539460"/>
                <a:gd name="connsiteX8" fmla="*/ 3874030 w 5925415"/>
                <a:gd name="connsiteY8" fmla="*/ 3522080 h 3539460"/>
                <a:gd name="connsiteX9" fmla="*/ 4961073 w 5925415"/>
                <a:gd name="connsiteY9" fmla="*/ 2151393 h 3539460"/>
                <a:gd name="connsiteX10" fmla="*/ 5883586 w 5925415"/>
                <a:gd name="connsiteY10" fmla="*/ 2429179 h 3539460"/>
                <a:gd name="connsiteX11" fmla="*/ 5781066 w 5925415"/>
                <a:gd name="connsiteY11" fmla="*/ 1504499 h 3539460"/>
                <a:gd name="connsiteX12" fmla="*/ 5883164 w 5925415"/>
                <a:gd name="connsiteY12" fmla="*/ 492763 h 3539460"/>
                <a:gd name="connsiteX13" fmla="*/ 4960651 w 5925415"/>
                <a:gd name="connsiteY13" fmla="*/ 770549 h 3539460"/>
                <a:gd name="connsiteX14" fmla="*/ 3374680 w 5925415"/>
                <a:gd name="connsiteY14" fmla="*/ 71050 h 3539460"/>
                <a:gd name="connsiteX15" fmla="*/ 1624891 w 5925415"/>
                <a:gd name="connsiteY15" fmla="*/ 198337 h 3539460"/>
                <a:gd name="connsiteX16" fmla="*/ 32805 w 5925415"/>
                <a:gd name="connsiteY16" fmla="*/ 1215633 h 3539460"/>
                <a:gd name="connsiteX17" fmla="*/ 3 w 5925415"/>
                <a:gd name="connsiteY17" fmla="*/ 1277312 h 3539460"/>
                <a:gd name="connsiteX0" fmla="*/ 3 w 5925415"/>
                <a:gd name="connsiteY0" fmla="*/ 1277312 h 2921938"/>
                <a:gd name="connsiteX1" fmla="*/ 607147 w 5925415"/>
                <a:gd name="connsiteY1" fmla="*/ 1455810 h 2921938"/>
                <a:gd name="connsiteX2" fmla="*/ 611951 w 5925415"/>
                <a:gd name="connsiteY2" fmla="*/ 1461208 h 2921938"/>
                <a:gd name="connsiteX3" fmla="*/ 607569 w 5925415"/>
                <a:gd name="connsiteY3" fmla="*/ 1466132 h 2921938"/>
                <a:gd name="connsiteX4" fmla="*/ 425 w 5925415"/>
                <a:gd name="connsiteY4" fmla="*/ 1644630 h 2921938"/>
                <a:gd name="connsiteX5" fmla="*/ 33227 w 5925415"/>
                <a:gd name="connsiteY5" fmla="*/ 1706309 h 2921938"/>
                <a:gd name="connsiteX6" fmla="*/ 1625313 w 5925415"/>
                <a:gd name="connsiteY6" fmla="*/ 2723605 h 2921938"/>
                <a:gd name="connsiteX7" fmla="*/ 3375103 w 5925415"/>
                <a:gd name="connsiteY7" fmla="*/ 2850892 h 2921938"/>
                <a:gd name="connsiteX8" fmla="*/ 4961073 w 5925415"/>
                <a:gd name="connsiteY8" fmla="*/ 2151393 h 2921938"/>
                <a:gd name="connsiteX9" fmla="*/ 5883586 w 5925415"/>
                <a:gd name="connsiteY9" fmla="*/ 2429179 h 2921938"/>
                <a:gd name="connsiteX10" fmla="*/ 5781066 w 5925415"/>
                <a:gd name="connsiteY10" fmla="*/ 1504499 h 2921938"/>
                <a:gd name="connsiteX11" fmla="*/ 5883164 w 5925415"/>
                <a:gd name="connsiteY11" fmla="*/ 492763 h 2921938"/>
                <a:gd name="connsiteX12" fmla="*/ 4960651 w 5925415"/>
                <a:gd name="connsiteY12" fmla="*/ 770549 h 2921938"/>
                <a:gd name="connsiteX13" fmla="*/ 3374680 w 5925415"/>
                <a:gd name="connsiteY13" fmla="*/ 71050 h 2921938"/>
                <a:gd name="connsiteX14" fmla="*/ 1624891 w 5925415"/>
                <a:gd name="connsiteY14" fmla="*/ 198337 h 2921938"/>
                <a:gd name="connsiteX15" fmla="*/ 32805 w 5925415"/>
                <a:gd name="connsiteY15" fmla="*/ 1215633 h 2921938"/>
                <a:gd name="connsiteX16" fmla="*/ 3 w 5925415"/>
                <a:gd name="connsiteY16" fmla="*/ 1277312 h 2921938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961073 w 5931819"/>
                <a:gd name="connsiteY8" fmla="*/ 2151393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31819"/>
                <a:gd name="connsiteY0" fmla="*/ 1277312 h 2921941"/>
                <a:gd name="connsiteX1" fmla="*/ 607147 w 5931819"/>
                <a:gd name="connsiteY1" fmla="*/ 1455810 h 2921941"/>
                <a:gd name="connsiteX2" fmla="*/ 611951 w 5931819"/>
                <a:gd name="connsiteY2" fmla="*/ 1461208 h 2921941"/>
                <a:gd name="connsiteX3" fmla="*/ 607569 w 5931819"/>
                <a:gd name="connsiteY3" fmla="*/ 1466132 h 2921941"/>
                <a:gd name="connsiteX4" fmla="*/ 425 w 5931819"/>
                <a:gd name="connsiteY4" fmla="*/ 1644630 h 2921941"/>
                <a:gd name="connsiteX5" fmla="*/ 33227 w 5931819"/>
                <a:gd name="connsiteY5" fmla="*/ 1706309 h 2921941"/>
                <a:gd name="connsiteX6" fmla="*/ 1625313 w 5931819"/>
                <a:gd name="connsiteY6" fmla="*/ 2723605 h 2921941"/>
                <a:gd name="connsiteX7" fmla="*/ 3375103 w 5931819"/>
                <a:gd name="connsiteY7" fmla="*/ 2850892 h 2921941"/>
                <a:gd name="connsiteX8" fmla="*/ 4891761 w 5931819"/>
                <a:gd name="connsiteY8" fmla="*/ 1943458 h 2921941"/>
                <a:gd name="connsiteX9" fmla="*/ 5883586 w 5931819"/>
                <a:gd name="connsiteY9" fmla="*/ 2429179 h 2921941"/>
                <a:gd name="connsiteX10" fmla="*/ 5781066 w 5931819"/>
                <a:gd name="connsiteY10" fmla="*/ 1504499 h 2921941"/>
                <a:gd name="connsiteX11" fmla="*/ 5883164 w 5931819"/>
                <a:gd name="connsiteY11" fmla="*/ 492763 h 2921941"/>
                <a:gd name="connsiteX12" fmla="*/ 4866145 w 5931819"/>
                <a:gd name="connsiteY12" fmla="*/ 978491 h 2921941"/>
                <a:gd name="connsiteX13" fmla="*/ 3374680 w 5931819"/>
                <a:gd name="connsiteY13" fmla="*/ 71050 h 2921941"/>
                <a:gd name="connsiteX14" fmla="*/ 1624891 w 5931819"/>
                <a:gd name="connsiteY14" fmla="*/ 198337 h 2921941"/>
                <a:gd name="connsiteX15" fmla="*/ 32805 w 5931819"/>
                <a:gd name="connsiteY15" fmla="*/ 1215633 h 2921941"/>
                <a:gd name="connsiteX16" fmla="*/ 3 w 5931819"/>
                <a:gd name="connsiteY16" fmla="*/ 1277312 h 2921941"/>
                <a:gd name="connsiteX0" fmla="*/ 3 w 5976260"/>
                <a:gd name="connsiteY0" fmla="*/ 1277312 h 2921941"/>
                <a:gd name="connsiteX1" fmla="*/ 607147 w 5976260"/>
                <a:gd name="connsiteY1" fmla="*/ 1455810 h 2921941"/>
                <a:gd name="connsiteX2" fmla="*/ 611951 w 5976260"/>
                <a:gd name="connsiteY2" fmla="*/ 1461208 h 2921941"/>
                <a:gd name="connsiteX3" fmla="*/ 607569 w 5976260"/>
                <a:gd name="connsiteY3" fmla="*/ 1466132 h 2921941"/>
                <a:gd name="connsiteX4" fmla="*/ 425 w 5976260"/>
                <a:gd name="connsiteY4" fmla="*/ 1644630 h 2921941"/>
                <a:gd name="connsiteX5" fmla="*/ 33227 w 5976260"/>
                <a:gd name="connsiteY5" fmla="*/ 1706309 h 2921941"/>
                <a:gd name="connsiteX6" fmla="*/ 1625313 w 5976260"/>
                <a:gd name="connsiteY6" fmla="*/ 2723605 h 2921941"/>
                <a:gd name="connsiteX7" fmla="*/ 3375103 w 5976260"/>
                <a:gd name="connsiteY7" fmla="*/ 2850892 h 2921941"/>
                <a:gd name="connsiteX8" fmla="*/ 4891761 w 5976260"/>
                <a:gd name="connsiteY8" fmla="*/ 1943458 h 2921941"/>
                <a:gd name="connsiteX9" fmla="*/ 5883586 w 5976260"/>
                <a:gd name="connsiteY9" fmla="*/ 2429179 h 2921941"/>
                <a:gd name="connsiteX10" fmla="*/ 5781066 w 5976260"/>
                <a:gd name="connsiteY10" fmla="*/ 1504499 h 2921941"/>
                <a:gd name="connsiteX11" fmla="*/ 5933572 w 5976260"/>
                <a:gd name="connsiteY11" fmla="*/ 228121 h 2921941"/>
                <a:gd name="connsiteX12" fmla="*/ 4866145 w 5976260"/>
                <a:gd name="connsiteY12" fmla="*/ 978491 h 2921941"/>
                <a:gd name="connsiteX13" fmla="*/ 3374680 w 5976260"/>
                <a:gd name="connsiteY13" fmla="*/ 71050 h 2921941"/>
                <a:gd name="connsiteX14" fmla="*/ 1624891 w 5976260"/>
                <a:gd name="connsiteY14" fmla="*/ 198337 h 2921941"/>
                <a:gd name="connsiteX15" fmla="*/ 32805 w 5976260"/>
                <a:gd name="connsiteY15" fmla="*/ 1215633 h 2921941"/>
                <a:gd name="connsiteX16" fmla="*/ 3 w 5976260"/>
                <a:gd name="connsiteY16" fmla="*/ 1277312 h 2921941"/>
                <a:gd name="connsiteX0" fmla="*/ 3 w 5991068"/>
                <a:gd name="connsiteY0" fmla="*/ 1277312 h 2921941"/>
                <a:gd name="connsiteX1" fmla="*/ 607147 w 5991068"/>
                <a:gd name="connsiteY1" fmla="*/ 1455810 h 2921941"/>
                <a:gd name="connsiteX2" fmla="*/ 611951 w 5991068"/>
                <a:gd name="connsiteY2" fmla="*/ 1461208 h 2921941"/>
                <a:gd name="connsiteX3" fmla="*/ 607569 w 5991068"/>
                <a:gd name="connsiteY3" fmla="*/ 1466132 h 2921941"/>
                <a:gd name="connsiteX4" fmla="*/ 425 w 5991068"/>
                <a:gd name="connsiteY4" fmla="*/ 1644630 h 2921941"/>
                <a:gd name="connsiteX5" fmla="*/ 33227 w 5991068"/>
                <a:gd name="connsiteY5" fmla="*/ 1706309 h 2921941"/>
                <a:gd name="connsiteX6" fmla="*/ 1625313 w 5991068"/>
                <a:gd name="connsiteY6" fmla="*/ 2723605 h 2921941"/>
                <a:gd name="connsiteX7" fmla="*/ 3375103 w 5991068"/>
                <a:gd name="connsiteY7" fmla="*/ 2850892 h 2921941"/>
                <a:gd name="connsiteX8" fmla="*/ 4891761 w 5991068"/>
                <a:gd name="connsiteY8" fmla="*/ 1943458 h 2921941"/>
                <a:gd name="connsiteX9" fmla="*/ 5952898 w 5991068"/>
                <a:gd name="connsiteY9" fmla="*/ 2763135 h 2921941"/>
                <a:gd name="connsiteX10" fmla="*/ 5781066 w 5991068"/>
                <a:gd name="connsiteY10" fmla="*/ 1504499 h 2921941"/>
                <a:gd name="connsiteX11" fmla="*/ 5933572 w 5991068"/>
                <a:gd name="connsiteY11" fmla="*/ 228121 h 2921941"/>
                <a:gd name="connsiteX12" fmla="*/ 4866145 w 5991068"/>
                <a:gd name="connsiteY12" fmla="*/ 978491 h 2921941"/>
                <a:gd name="connsiteX13" fmla="*/ 3374680 w 5991068"/>
                <a:gd name="connsiteY13" fmla="*/ 71050 h 2921941"/>
                <a:gd name="connsiteX14" fmla="*/ 1624891 w 5991068"/>
                <a:gd name="connsiteY14" fmla="*/ 198337 h 2921941"/>
                <a:gd name="connsiteX15" fmla="*/ 32805 w 5991068"/>
                <a:gd name="connsiteY15" fmla="*/ 1215633 h 2921941"/>
                <a:gd name="connsiteX16" fmla="*/ 3 w 5991068"/>
                <a:gd name="connsiteY16" fmla="*/ 1277312 h 29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91068" h="2921941">
                  <a:moveTo>
                    <a:pt x="3" y="1277312"/>
                  </a:moveTo>
                  <a:cubicBezTo>
                    <a:pt x="1523" y="1386307"/>
                    <a:pt x="529172" y="1405728"/>
                    <a:pt x="607147" y="1455810"/>
                  </a:cubicBezTo>
                  <a:lnTo>
                    <a:pt x="611951" y="1461208"/>
                  </a:lnTo>
                  <a:lnTo>
                    <a:pt x="607569" y="1466132"/>
                  </a:lnTo>
                  <a:cubicBezTo>
                    <a:pt x="529594" y="1516215"/>
                    <a:pt x="1945" y="1535636"/>
                    <a:pt x="425" y="1644630"/>
                  </a:cubicBezTo>
                  <a:cubicBezTo>
                    <a:pt x="192" y="1661236"/>
                    <a:pt x="10166" y="1681505"/>
                    <a:pt x="33227" y="1706309"/>
                  </a:cubicBezTo>
                  <a:cubicBezTo>
                    <a:pt x="217714" y="1904732"/>
                    <a:pt x="1068333" y="2532837"/>
                    <a:pt x="1625313" y="2723605"/>
                  </a:cubicBezTo>
                  <a:cubicBezTo>
                    <a:pt x="2182293" y="2914370"/>
                    <a:pt x="2711245" y="2989158"/>
                    <a:pt x="3375103" y="2850892"/>
                  </a:cubicBezTo>
                  <a:cubicBezTo>
                    <a:pt x="3931063" y="2755523"/>
                    <a:pt x="4462129" y="1958084"/>
                    <a:pt x="4891761" y="1943458"/>
                  </a:cubicBezTo>
                  <a:cubicBezTo>
                    <a:pt x="5321394" y="1928832"/>
                    <a:pt x="5804681" y="2836295"/>
                    <a:pt x="5952898" y="2763135"/>
                  </a:cubicBezTo>
                  <a:cubicBezTo>
                    <a:pt x="6101116" y="2689975"/>
                    <a:pt x="5769034" y="1681450"/>
                    <a:pt x="5781066" y="1504499"/>
                  </a:cubicBezTo>
                  <a:cubicBezTo>
                    <a:pt x="5780996" y="1181763"/>
                    <a:pt x="6086059" y="315789"/>
                    <a:pt x="5933572" y="228121"/>
                  </a:cubicBezTo>
                  <a:cubicBezTo>
                    <a:pt x="5781085" y="140453"/>
                    <a:pt x="5292627" y="1004669"/>
                    <a:pt x="4866145" y="978491"/>
                  </a:cubicBezTo>
                  <a:cubicBezTo>
                    <a:pt x="4439663" y="952313"/>
                    <a:pt x="3930640" y="166419"/>
                    <a:pt x="3374680" y="71050"/>
                  </a:cubicBezTo>
                  <a:cubicBezTo>
                    <a:pt x="2710823" y="-67216"/>
                    <a:pt x="2181870" y="7573"/>
                    <a:pt x="1624891" y="198337"/>
                  </a:cubicBezTo>
                  <a:cubicBezTo>
                    <a:pt x="1067911" y="389105"/>
                    <a:pt x="217292" y="1017210"/>
                    <a:pt x="32805" y="1215633"/>
                  </a:cubicBezTo>
                  <a:cubicBezTo>
                    <a:pt x="9744" y="1240437"/>
                    <a:pt x="-230" y="1260706"/>
                    <a:pt x="3" y="12773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754719-6B13-9F4F-1A02-6ECD0A952C02}"/>
              </a:ext>
            </a:extLst>
          </p:cNvPr>
          <p:cNvSpPr>
            <a:spLocks/>
          </p:cNvSpPr>
          <p:nvPr/>
        </p:nvSpPr>
        <p:spPr>
          <a:xfrm>
            <a:off x="1164046" y="4691305"/>
            <a:ext cx="711801" cy="7122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258D87-44FC-B417-617D-D432DC70522F}"/>
              </a:ext>
            </a:extLst>
          </p:cNvPr>
          <p:cNvSpPr>
            <a:spLocks/>
          </p:cNvSpPr>
          <p:nvPr/>
        </p:nvSpPr>
        <p:spPr>
          <a:xfrm>
            <a:off x="811837" y="4654370"/>
            <a:ext cx="613394" cy="7491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C44005-6F19-144A-518F-AB412AEE0561}"/>
              </a:ext>
            </a:extLst>
          </p:cNvPr>
          <p:cNvSpPr>
            <a:spLocks/>
          </p:cNvSpPr>
          <p:nvPr/>
        </p:nvSpPr>
        <p:spPr>
          <a:xfrm>
            <a:off x="1274445" y="3240404"/>
            <a:ext cx="593651" cy="713859"/>
          </a:xfrm>
          <a:custGeom>
            <a:avLst/>
            <a:gdLst>
              <a:gd name="connsiteX0" fmla="*/ 0 w 711801"/>
              <a:gd name="connsiteY0" fmla="*/ 118636 h 712216"/>
              <a:gd name="connsiteX1" fmla="*/ 118636 w 711801"/>
              <a:gd name="connsiteY1" fmla="*/ 0 h 712216"/>
              <a:gd name="connsiteX2" fmla="*/ 593165 w 711801"/>
              <a:gd name="connsiteY2" fmla="*/ 0 h 712216"/>
              <a:gd name="connsiteX3" fmla="*/ 711801 w 711801"/>
              <a:gd name="connsiteY3" fmla="*/ 118636 h 712216"/>
              <a:gd name="connsiteX4" fmla="*/ 711801 w 711801"/>
              <a:gd name="connsiteY4" fmla="*/ 593580 h 712216"/>
              <a:gd name="connsiteX5" fmla="*/ 593165 w 711801"/>
              <a:gd name="connsiteY5" fmla="*/ 712216 h 712216"/>
              <a:gd name="connsiteX6" fmla="*/ 118636 w 711801"/>
              <a:gd name="connsiteY6" fmla="*/ 712216 h 712216"/>
              <a:gd name="connsiteX7" fmla="*/ 0 w 711801"/>
              <a:gd name="connsiteY7" fmla="*/ 593580 h 712216"/>
              <a:gd name="connsiteX8" fmla="*/ 0 w 711801"/>
              <a:gd name="connsiteY8" fmla="*/ 118636 h 712216"/>
              <a:gd name="connsiteX0" fmla="*/ 0 w 711801"/>
              <a:gd name="connsiteY0" fmla="*/ 120279 h 713859"/>
              <a:gd name="connsiteX1" fmla="*/ 118636 w 711801"/>
              <a:gd name="connsiteY1" fmla="*/ 1643 h 713859"/>
              <a:gd name="connsiteX2" fmla="*/ 118150 w 711801"/>
              <a:gd name="connsiteY2" fmla="*/ 0 h 713859"/>
              <a:gd name="connsiteX3" fmla="*/ 593165 w 711801"/>
              <a:gd name="connsiteY3" fmla="*/ 1643 h 713859"/>
              <a:gd name="connsiteX4" fmla="*/ 711801 w 711801"/>
              <a:gd name="connsiteY4" fmla="*/ 120279 h 713859"/>
              <a:gd name="connsiteX5" fmla="*/ 711801 w 711801"/>
              <a:gd name="connsiteY5" fmla="*/ 595223 h 713859"/>
              <a:gd name="connsiteX6" fmla="*/ 593165 w 711801"/>
              <a:gd name="connsiteY6" fmla="*/ 713859 h 713859"/>
              <a:gd name="connsiteX7" fmla="*/ 118636 w 711801"/>
              <a:gd name="connsiteY7" fmla="*/ 713859 h 713859"/>
              <a:gd name="connsiteX8" fmla="*/ 0 w 711801"/>
              <a:gd name="connsiteY8" fmla="*/ 595223 h 713859"/>
              <a:gd name="connsiteX9" fmla="*/ 0 w 711801"/>
              <a:gd name="connsiteY9" fmla="*/ 120279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118636 w 711801"/>
              <a:gd name="connsiteY5" fmla="*/ 713859 h 713859"/>
              <a:gd name="connsiteX6" fmla="*/ 0 w 711801"/>
              <a:gd name="connsiteY6" fmla="*/ 595223 h 713859"/>
              <a:gd name="connsiteX7" fmla="*/ 0 w 711801"/>
              <a:gd name="connsiteY7" fmla="*/ 120279 h 713859"/>
              <a:gd name="connsiteX8" fmla="*/ 118636 w 711801"/>
              <a:gd name="connsiteY8" fmla="*/ 1643 h 713859"/>
              <a:gd name="connsiteX9" fmla="*/ 209590 w 711801"/>
              <a:gd name="connsiteY9" fmla="*/ 91440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118636 w 711801"/>
              <a:gd name="connsiteY5" fmla="*/ 713859 h 713859"/>
              <a:gd name="connsiteX6" fmla="*/ 0 w 711801"/>
              <a:gd name="connsiteY6" fmla="*/ 595223 h 713859"/>
              <a:gd name="connsiteX7" fmla="*/ 0 w 711801"/>
              <a:gd name="connsiteY7" fmla="*/ 120279 h 713859"/>
              <a:gd name="connsiteX8" fmla="*/ 118636 w 711801"/>
              <a:gd name="connsiteY8" fmla="*/ 1643 h 713859"/>
              <a:gd name="connsiteX9" fmla="*/ 70525 w 711801"/>
              <a:gd name="connsiteY9" fmla="*/ 224790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118636 w 711801"/>
              <a:gd name="connsiteY5" fmla="*/ 713859 h 713859"/>
              <a:gd name="connsiteX6" fmla="*/ 0 w 711801"/>
              <a:gd name="connsiteY6" fmla="*/ 595223 h 713859"/>
              <a:gd name="connsiteX7" fmla="*/ 0 w 711801"/>
              <a:gd name="connsiteY7" fmla="*/ 120279 h 713859"/>
              <a:gd name="connsiteX8" fmla="*/ 67201 w 711801"/>
              <a:gd name="connsiteY8" fmla="*/ 106418 h 713859"/>
              <a:gd name="connsiteX9" fmla="*/ 70525 w 711801"/>
              <a:gd name="connsiteY9" fmla="*/ 224790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371515 w 711801"/>
              <a:gd name="connsiteY5" fmla="*/ 712471 h 713859"/>
              <a:gd name="connsiteX6" fmla="*/ 118636 w 711801"/>
              <a:gd name="connsiteY6" fmla="*/ 713859 h 713859"/>
              <a:gd name="connsiteX7" fmla="*/ 0 w 711801"/>
              <a:gd name="connsiteY7" fmla="*/ 595223 h 713859"/>
              <a:gd name="connsiteX8" fmla="*/ 0 w 711801"/>
              <a:gd name="connsiteY8" fmla="*/ 120279 h 713859"/>
              <a:gd name="connsiteX9" fmla="*/ 67201 w 711801"/>
              <a:gd name="connsiteY9" fmla="*/ 106418 h 713859"/>
              <a:gd name="connsiteX10" fmla="*/ 70525 w 711801"/>
              <a:gd name="connsiteY10" fmla="*/ 224790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371515 w 711801"/>
              <a:gd name="connsiteY5" fmla="*/ 712471 h 713859"/>
              <a:gd name="connsiteX6" fmla="*/ 118636 w 711801"/>
              <a:gd name="connsiteY6" fmla="*/ 713859 h 713859"/>
              <a:gd name="connsiteX7" fmla="*/ 0 w 711801"/>
              <a:gd name="connsiteY7" fmla="*/ 595223 h 713859"/>
              <a:gd name="connsiteX8" fmla="*/ 0 w 711801"/>
              <a:gd name="connsiteY8" fmla="*/ 120279 h 713859"/>
              <a:gd name="connsiteX9" fmla="*/ 70525 w 711801"/>
              <a:gd name="connsiteY9" fmla="*/ 224790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371515 w 711801"/>
              <a:gd name="connsiteY5" fmla="*/ 712471 h 713859"/>
              <a:gd name="connsiteX6" fmla="*/ 118636 w 711801"/>
              <a:gd name="connsiteY6" fmla="*/ 713859 h 713859"/>
              <a:gd name="connsiteX7" fmla="*/ 0 w 711801"/>
              <a:gd name="connsiteY7" fmla="*/ 595223 h 713859"/>
              <a:gd name="connsiteX8" fmla="*/ 0 w 711801"/>
              <a:gd name="connsiteY8" fmla="*/ 120279 h 713859"/>
              <a:gd name="connsiteX0" fmla="*/ 118150 w 711801"/>
              <a:gd name="connsiteY0" fmla="*/ 0 h 713859"/>
              <a:gd name="connsiteX1" fmla="*/ 593165 w 711801"/>
              <a:gd name="connsiteY1" fmla="*/ 1643 h 713859"/>
              <a:gd name="connsiteX2" fmla="*/ 711801 w 711801"/>
              <a:gd name="connsiteY2" fmla="*/ 120279 h 713859"/>
              <a:gd name="connsiteX3" fmla="*/ 711801 w 711801"/>
              <a:gd name="connsiteY3" fmla="*/ 595223 h 713859"/>
              <a:gd name="connsiteX4" fmla="*/ 593165 w 711801"/>
              <a:gd name="connsiteY4" fmla="*/ 713859 h 713859"/>
              <a:gd name="connsiteX5" fmla="*/ 371515 w 711801"/>
              <a:gd name="connsiteY5" fmla="*/ 712471 h 713859"/>
              <a:gd name="connsiteX6" fmla="*/ 118636 w 711801"/>
              <a:gd name="connsiteY6" fmla="*/ 713859 h 713859"/>
              <a:gd name="connsiteX7" fmla="*/ 0 w 711801"/>
              <a:gd name="connsiteY7" fmla="*/ 595223 h 713859"/>
              <a:gd name="connsiteX0" fmla="*/ 0 w 593651"/>
              <a:gd name="connsiteY0" fmla="*/ 0 h 713859"/>
              <a:gd name="connsiteX1" fmla="*/ 475015 w 593651"/>
              <a:gd name="connsiteY1" fmla="*/ 1643 h 713859"/>
              <a:gd name="connsiteX2" fmla="*/ 593651 w 593651"/>
              <a:gd name="connsiteY2" fmla="*/ 120279 h 713859"/>
              <a:gd name="connsiteX3" fmla="*/ 593651 w 593651"/>
              <a:gd name="connsiteY3" fmla="*/ 595223 h 713859"/>
              <a:gd name="connsiteX4" fmla="*/ 475015 w 593651"/>
              <a:gd name="connsiteY4" fmla="*/ 713859 h 713859"/>
              <a:gd name="connsiteX5" fmla="*/ 253365 w 593651"/>
              <a:gd name="connsiteY5" fmla="*/ 712471 h 713859"/>
              <a:gd name="connsiteX6" fmla="*/ 486 w 593651"/>
              <a:gd name="connsiteY6" fmla="*/ 713859 h 713859"/>
              <a:gd name="connsiteX0" fmla="*/ 0 w 593651"/>
              <a:gd name="connsiteY0" fmla="*/ 0 h 713859"/>
              <a:gd name="connsiteX1" fmla="*/ 475015 w 593651"/>
              <a:gd name="connsiteY1" fmla="*/ 1643 h 713859"/>
              <a:gd name="connsiteX2" fmla="*/ 593651 w 593651"/>
              <a:gd name="connsiteY2" fmla="*/ 120279 h 713859"/>
              <a:gd name="connsiteX3" fmla="*/ 593651 w 593651"/>
              <a:gd name="connsiteY3" fmla="*/ 595223 h 713859"/>
              <a:gd name="connsiteX4" fmla="*/ 475015 w 593651"/>
              <a:gd name="connsiteY4" fmla="*/ 713859 h 713859"/>
              <a:gd name="connsiteX5" fmla="*/ 253365 w 593651"/>
              <a:gd name="connsiteY5" fmla="*/ 712471 h 713859"/>
              <a:gd name="connsiteX0" fmla="*/ 0 w 593651"/>
              <a:gd name="connsiteY0" fmla="*/ 0 h 713859"/>
              <a:gd name="connsiteX1" fmla="*/ 475015 w 593651"/>
              <a:gd name="connsiteY1" fmla="*/ 1643 h 713859"/>
              <a:gd name="connsiteX2" fmla="*/ 593651 w 593651"/>
              <a:gd name="connsiteY2" fmla="*/ 120279 h 713859"/>
              <a:gd name="connsiteX3" fmla="*/ 593651 w 593651"/>
              <a:gd name="connsiteY3" fmla="*/ 595223 h 713859"/>
              <a:gd name="connsiteX4" fmla="*/ 475015 w 593651"/>
              <a:gd name="connsiteY4" fmla="*/ 713859 h 71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651" h="713859">
                <a:moveTo>
                  <a:pt x="0" y="0"/>
                </a:moveTo>
                <a:lnTo>
                  <a:pt x="475015" y="1643"/>
                </a:lnTo>
                <a:cubicBezTo>
                  <a:pt x="540536" y="1643"/>
                  <a:pt x="593651" y="54758"/>
                  <a:pt x="593651" y="120279"/>
                </a:cubicBezTo>
                <a:lnTo>
                  <a:pt x="593651" y="595223"/>
                </a:lnTo>
                <a:cubicBezTo>
                  <a:pt x="593651" y="660744"/>
                  <a:pt x="540536" y="713859"/>
                  <a:pt x="475015" y="71385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76062C-B17A-B1CF-2927-5C3F91B994AF}"/>
              </a:ext>
            </a:extLst>
          </p:cNvPr>
          <p:cNvSpPr>
            <a:spLocks/>
          </p:cNvSpPr>
          <p:nvPr/>
        </p:nvSpPr>
        <p:spPr>
          <a:xfrm>
            <a:off x="408620" y="3217813"/>
            <a:ext cx="613394" cy="80110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D219368-803D-8433-BD12-B84C4FAC645E}"/>
              </a:ext>
            </a:extLst>
          </p:cNvPr>
          <p:cNvSpPr>
            <a:spLocks/>
          </p:cNvSpPr>
          <p:nvPr/>
        </p:nvSpPr>
        <p:spPr>
          <a:xfrm>
            <a:off x="1078520" y="1791146"/>
            <a:ext cx="711801" cy="4872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208B9FC-BE68-84EC-0638-BE57E309D267}"/>
              </a:ext>
            </a:extLst>
          </p:cNvPr>
          <p:cNvSpPr>
            <a:spLocks/>
          </p:cNvSpPr>
          <p:nvPr/>
        </p:nvSpPr>
        <p:spPr>
          <a:xfrm>
            <a:off x="1078468" y="1712906"/>
            <a:ext cx="140007" cy="69698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4116D7-7187-260D-B9B2-76409FE72DA1}"/>
              </a:ext>
            </a:extLst>
          </p:cNvPr>
          <p:cNvSpPr>
            <a:spLocks/>
          </p:cNvSpPr>
          <p:nvPr/>
        </p:nvSpPr>
        <p:spPr>
          <a:xfrm rot="10800000">
            <a:off x="9151004" y="2638810"/>
            <a:ext cx="1181250" cy="1865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EF49F8-7ED6-ABAD-4FEF-F020446E9A25}"/>
              </a:ext>
            </a:extLst>
          </p:cNvPr>
          <p:cNvSpPr>
            <a:spLocks/>
          </p:cNvSpPr>
          <p:nvPr/>
        </p:nvSpPr>
        <p:spPr>
          <a:xfrm rot="10800000">
            <a:off x="8919051" y="2745065"/>
            <a:ext cx="1706453" cy="1416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D84EF8-345D-7B22-CE47-F0504405D37D}"/>
              </a:ext>
            </a:extLst>
          </p:cNvPr>
          <p:cNvGrpSpPr/>
          <p:nvPr/>
        </p:nvGrpSpPr>
        <p:grpSpPr>
          <a:xfrm>
            <a:off x="8775901" y="1991979"/>
            <a:ext cx="1181250" cy="355388"/>
            <a:chOff x="8775901" y="1991979"/>
            <a:chExt cx="1181250" cy="355388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2DB991A-E262-D731-023A-BDCBD654F7F2}"/>
                </a:ext>
              </a:extLst>
            </p:cNvPr>
            <p:cNvSpPr>
              <a:spLocks/>
            </p:cNvSpPr>
            <p:nvPr/>
          </p:nvSpPr>
          <p:spPr>
            <a:xfrm>
              <a:off x="8775901" y="1991979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4E82B9E-7372-33DA-D0A4-4A113351F301}"/>
                </a:ext>
              </a:extLst>
            </p:cNvPr>
            <p:cNvCxnSpPr>
              <a:cxnSpLocks/>
            </p:cNvCxnSpPr>
            <p:nvPr/>
          </p:nvCxnSpPr>
          <p:spPr>
            <a:xfrm>
              <a:off x="9364803" y="2097813"/>
              <a:ext cx="1723" cy="147721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7C5148-8B82-26F6-311C-092FA0350D00}"/>
                </a:ext>
              </a:extLst>
            </p:cNvPr>
            <p:cNvSpPr>
              <a:spLocks/>
            </p:cNvSpPr>
            <p:nvPr/>
          </p:nvSpPr>
          <p:spPr>
            <a:xfrm rot="10800000">
              <a:off x="8775901" y="2241533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609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F7E9C8F-41E3-96A7-85EC-9ED16ECA51CB}"/>
              </a:ext>
            </a:extLst>
          </p:cNvPr>
          <p:cNvGrpSpPr/>
          <p:nvPr/>
        </p:nvGrpSpPr>
        <p:grpSpPr>
          <a:xfrm>
            <a:off x="3377105" y="1449677"/>
            <a:ext cx="4299657" cy="4207441"/>
            <a:chOff x="3377105" y="1449677"/>
            <a:chExt cx="4299657" cy="4207441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A0C02E06-6680-9DCF-3E2F-4A8F0982C4C9}"/>
                </a:ext>
              </a:extLst>
            </p:cNvPr>
            <p:cNvGrpSpPr/>
            <p:nvPr/>
          </p:nvGrpSpPr>
          <p:grpSpPr>
            <a:xfrm>
              <a:off x="3377105" y="4433342"/>
              <a:ext cx="4299657" cy="1223776"/>
              <a:chOff x="3398381" y="4433342"/>
              <a:chExt cx="4299657" cy="1223776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582D5F08-31D8-0F38-B995-D6587FFC5556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5ACC5331-A430-35C5-B21E-73AE4533C818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14975DC6-2A08-A4B3-D75F-EB83D703560F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35D9612F-E837-FB7A-4E43-88957B03C23A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AB506590-6DA6-439D-2DD2-75F0209BB35D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359BDB94-B4E3-D3FA-9599-E5C5B19C14AE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81D537B2-C59B-D2BD-A11D-A8E83C640F4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A072A4D4-5B6F-EA23-C259-0425C7225353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3D0EDEA6-E9D4-E90B-AD38-16808F7CBCF7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508ACDA5-C4B9-BFEE-83F1-35DB255D12A4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A86FEC9E-00B5-37A5-8D30-DDFD18B2D1D2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7CD84891-9923-9986-F0AE-0B9D1CA061E8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02AC6FD9-2642-97D2-6725-F981A8B3A437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5A368526-F35C-F794-7B2C-D5DE48B302DE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0A4695BA-5395-9B25-B3E7-146F2E1E1807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70021A34-AB53-82A1-5CB4-15E700A3A795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5B5DF2A6-42BB-396E-6423-3D8AFC4A3E15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006C3EF6-21B1-89FB-72A7-0F7420DA5671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8BCD0179-E5F0-A170-922E-9F268957EE36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A678542C-B915-968B-19D3-B2093CBFE75C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53871914-1B7A-46F4-73B6-C1342B145410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E6AEC916-1412-72BC-5689-2C70935AB992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FD711B6B-D527-516B-A099-6F907EDA0A98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2A9C1154-A393-8D9A-F835-E18A07110C76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43150B0A-570D-1BF9-E484-FDD4EFE224D7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1706A22C-6B08-642E-E043-5E6731C01230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64977B08-0025-3C2E-5EAB-F113BAAF1F4D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A7C6ED2-D9CC-767E-9F25-42557CCE9B06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540DD1D4-E223-5186-94E3-8068427BC046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121B6056-6C47-2A3B-243C-BE546B657C78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5B3CF7CF-7F66-015C-4CDB-BA1163F8C39E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19C682A2-56CA-F7AD-B3BF-C1634DB43476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3CFDE7BA-F850-8852-4EDF-80C2CA79F89A}"/>
                </a:ext>
              </a:extLst>
            </p:cNvPr>
            <p:cNvGrpSpPr/>
            <p:nvPr/>
          </p:nvGrpSpPr>
          <p:grpSpPr>
            <a:xfrm>
              <a:off x="3377105" y="1449677"/>
              <a:ext cx="4299657" cy="1223776"/>
              <a:chOff x="3377105" y="1449677"/>
              <a:chExt cx="4299657" cy="1223776"/>
            </a:xfrm>
          </p:grpSpPr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44BCDF9F-E4F0-A957-B930-99738C5D4637}"/>
                  </a:ext>
                </a:extLst>
              </p:cNvPr>
              <p:cNvGrpSpPr/>
              <p:nvPr/>
            </p:nvGrpSpPr>
            <p:grpSpPr>
              <a:xfrm>
                <a:off x="3377105" y="1452117"/>
                <a:ext cx="863562" cy="1221336"/>
                <a:chOff x="613343" y="800784"/>
                <a:chExt cx="2133172" cy="3296979"/>
              </a:xfrm>
            </p:grpSpPr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5F9E1654-31CC-82E1-D0EF-B39FFAACC8B4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F6F22BDA-E918-DB5A-44A6-136F8332CB50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3AEBA900-FACF-1DD9-2F62-873E98D616E4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E40FD5BB-F245-EDBF-13BC-E10A1B837627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19D89B2E-3DF9-9CB9-311A-01A87BB69876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00A42F59-A9C2-3B63-50DB-0FE18793546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81FD99BC-E529-5406-0E21-35C91900C4B3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FC2042DC-21A6-CDA8-09A1-3890BF48AD06}"/>
                  </a:ext>
                </a:extLst>
              </p:cNvPr>
              <p:cNvGrpSpPr/>
              <p:nvPr/>
            </p:nvGrpSpPr>
            <p:grpSpPr>
              <a:xfrm>
                <a:off x="452247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A9A36415-8D9A-7F78-01CF-151671749096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1FE5CA19-8FBB-7F9A-CBBF-D20EC2A26176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F64AAC9E-DC65-72F1-41F9-D599F9575C51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F3A99DD1-28D3-D7F8-33A4-B222187BFF30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A0AE972-9FE9-4F40-D287-3D3D20341E8A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16338309-63D8-607E-F0B5-1117CE3F89BD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91C6292D-D13E-3D23-CACB-DC9239A06DE4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9B6F60C3-7518-12C5-F77F-8B86E3DF9890}"/>
                  </a:ext>
                </a:extLst>
              </p:cNvPr>
              <p:cNvGrpSpPr/>
              <p:nvPr/>
            </p:nvGrpSpPr>
            <p:grpSpPr>
              <a:xfrm>
                <a:off x="5667835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F919BF4-B55F-9696-6F5A-ED3AE439F3E7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C10480C6-C427-8B07-55E4-7464EDBD753B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6E3C2017-B5D6-4610-5E79-32A4C66FED3C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6F1577F1-B4F2-278D-A13A-A4DCA9F1E763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6A4C82C3-329C-B974-BB43-08B76EEEBD9F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7C20F32C-255E-0000-C60D-7D5BB0F0143A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47A5CF80-0B59-BDFB-B8E4-0DEA92409392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4E959B17-743F-CDBD-0078-8BD182FCB3CD}"/>
                  </a:ext>
                </a:extLst>
              </p:cNvPr>
              <p:cNvGrpSpPr/>
              <p:nvPr/>
            </p:nvGrpSpPr>
            <p:grpSpPr>
              <a:xfrm>
                <a:off x="681320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D49E9978-FB12-9EEE-955F-C2058F96B329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F3D1D681-B264-F713-29BA-1D98E2D2A706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7C50AB0E-6E07-C61E-65F7-C4D99ED14D36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4E55A632-3780-E66F-BB80-50C7CDD286DA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A1A8F46E-2191-3B22-FC2E-FD656C46B836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E60D69E1-5833-D1C3-09BF-6602B07CD004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63C0F954-79FC-7A05-AE4E-847D4C9D9212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D0547B3-801A-E158-2D11-7D950EB6541E}"/>
                </a:ext>
              </a:extLst>
            </p:cNvPr>
            <p:cNvGrpSpPr/>
            <p:nvPr/>
          </p:nvGrpSpPr>
          <p:grpSpPr>
            <a:xfrm>
              <a:off x="3377105" y="2941509"/>
              <a:ext cx="4299657" cy="1223776"/>
              <a:chOff x="3398381" y="4433342"/>
              <a:chExt cx="4299657" cy="1223776"/>
            </a:xfrm>
          </p:grpSpPr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58C3C962-F886-0DE1-F4D7-3AC739D25A64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73FAB919-FE03-2A3F-6DC0-5099A1663314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BEA78024-B88F-8F44-84B6-22F59F02CC80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373DAD97-AC21-28DF-C0E5-C1E86A2293C9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23D42DD3-2E9B-2489-3548-1C0F1BB036E5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CE715CB7-7A8B-873A-D46D-93D07ACFB3A7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943DE637-903F-542B-F9BD-564F5E7C53BA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9559109C-FBAC-2846-EA9A-E4DBEF8CC3C0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BB41751C-E3D3-B25E-0EF4-CF772DED2092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4CE1929D-887D-4281-6F20-3F4AB6A1D7A5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7635638D-A6E5-1BA5-3DB4-379108D141F0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11D9A9D1-24F4-FA0B-39C7-2F3EE4338983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FE4F78B9-942C-372A-0A58-C355B76723EA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14DB577F-0377-D954-0793-E3F112D56AB6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300FD4A7-A05D-77CA-4963-4ECCAC6EDFD3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842BB5F5-C423-0559-DC63-E450FC8160FF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F09DD5FF-9AB9-D0C3-DF7A-7579239AB6E6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061649AC-C30C-4A2D-66A2-300F522AAB0C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FAC82F70-AA8C-E7FD-5147-DDD59E2B5B15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AE1DEF23-8210-F035-AB1A-6A1669479BD7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E2A97E7E-B6C9-B4F8-5ED2-9D5C7472F1FC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FF3E1334-15BE-507B-8103-52566352E8BD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7270FA3D-12E9-F548-2A55-F84D6582631E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08A81402-BF92-D879-40ED-024B71309EC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D0861243-B33C-FB6D-F1A3-F29F2BFBF648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6BAD70CE-BD0D-F0A6-0990-EA2C0BC58898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226DCB7A-1D41-5D0D-33A5-9044892E11F4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81AC91FB-E799-C4BC-EF99-4B614621C401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7C98CEB0-1DD3-4EF8-D1AE-9F58662AA4BA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96DB963-7CC6-C342-F96F-3BE6EEA8888A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37E2E6D5-21BB-45D5-DBF5-61D814363A15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C2C7C5A-5A69-911D-0FA5-EC0F61D2B383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79C98B0-CF84-505C-34C5-FF7480FFF220}"/>
              </a:ext>
            </a:extLst>
          </p:cNvPr>
          <p:cNvGrpSpPr/>
          <p:nvPr/>
        </p:nvGrpSpPr>
        <p:grpSpPr>
          <a:xfrm>
            <a:off x="10066089" y="2976112"/>
            <a:ext cx="1022141" cy="1323340"/>
            <a:chOff x="415309" y="800784"/>
            <a:chExt cx="2524895" cy="3572337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FDF2C1-AA04-13A2-7CBC-7403AD312BFA}"/>
                </a:ext>
              </a:extLst>
            </p:cNvPr>
            <p:cNvSpPr/>
            <p:nvPr/>
          </p:nvSpPr>
          <p:spPr>
            <a:xfrm>
              <a:off x="875118" y="800784"/>
              <a:ext cx="1612959" cy="3035097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861BEC1-8441-C806-F84A-190B311FE366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9DEC9D2-9659-F47F-3CCF-B8384893F9EF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168096D-0405-130A-156C-B8512D63984B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1F57F17-14AD-5D6C-93BC-34AA964F634E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F78D24-4066-AB16-8B3D-F8BDFB442A1A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A876FE2-0A8F-C01D-23D5-E5F6AF8ABEFE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close up of a bug&#10;&#10;Description automatically generated">
            <a:extLst>
              <a:ext uri="{FF2B5EF4-FFF2-40B4-BE49-F238E27FC236}">
                <a16:creationId xmlns:a16="http://schemas.microsoft.com/office/drawing/2014/main" id="{91DDA6C7-CE37-D1F9-59D3-88BF801B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79" y="4434650"/>
            <a:ext cx="2143125" cy="21431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540054-0405-E732-79D1-E507719A4485}"/>
              </a:ext>
            </a:extLst>
          </p:cNvPr>
          <p:cNvGrpSpPr/>
          <p:nvPr/>
        </p:nvGrpSpPr>
        <p:grpSpPr>
          <a:xfrm>
            <a:off x="-26748" y="271042"/>
            <a:ext cx="2783206" cy="3840713"/>
            <a:chOff x="290194" y="800784"/>
            <a:chExt cx="2783206" cy="384071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7DCC37-F24E-A64B-AFB1-B3DB538A8D03}"/>
                </a:ext>
              </a:extLst>
            </p:cNvPr>
            <p:cNvSpPr/>
            <p:nvPr/>
          </p:nvSpPr>
          <p:spPr>
            <a:xfrm>
              <a:off x="878439" y="800784"/>
              <a:ext cx="1606717" cy="3034282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1530" h="1532573">
                  <a:moveTo>
                    <a:pt x="405765" y="0"/>
                  </a:moveTo>
                  <a:cubicBezTo>
                    <a:pt x="509923" y="0"/>
                    <a:pt x="594360" y="61835"/>
                    <a:pt x="594360" y="138113"/>
                  </a:cubicBezTo>
                  <a:cubicBezTo>
                    <a:pt x="594360" y="172578"/>
                    <a:pt x="566652" y="176836"/>
                    <a:pt x="579539" y="191873"/>
                  </a:cubicBezTo>
                  <a:cubicBezTo>
                    <a:pt x="592426" y="206910"/>
                    <a:pt x="614934" y="235417"/>
                    <a:pt x="632632" y="257189"/>
                  </a:cubicBezTo>
                  <a:cubicBezTo>
                    <a:pt x="740566" y="382487"/>
                    <a:pt x="811530" y="594675"/>
                    <a:pt x="811530" y="835343"/>
                  </a:cubicBezTo>
                  <a:cubicBezTo>
                    <a:pt x="811530" y="1220412"/>
                    <a:pt x="629863" y="1532573"/>
                    <a:pt x="405765" y="1532573"/>
                  </a:cubicBezTo>
                  <a:cubicBezTo>
                    <a:pt x="181667" y="1532573"/>
                    <a:pt x="0" y="1220412"/>
                    <a:pt x="0" y="835343"/>
                  </a:cubicBezTo>
                  <a:cubicBezTo>
                    <a:pt x="0" y="594675"/>
                    <a:pt x="70964" y="382487"/>
                    <a:pt x="178898" y="257189"/>
                  </a:cubicBezTo>
                  <a:lnTo>
                    <a:pt x="231991" y="191873"/>
                  </a:lnTo>
                  <a:cubicBezTo>
                    <a:pt x="238370" y="172027"/>
                    <a:pt x="217170" y="181258"/>
                    <a:pt x="217170" y="138113"/>
                  </a:cubicBezTo>
                  <a:cubicBezTo>
                    <a:pt x="217170" y="61835"/>
                    <a:pt x="301607" y="0"/>
                    <a:pt x="40576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FF62A1-D125-8D1D-850C-EEB7BCEC2875}"/>
                </a:ext>
              </a:extLst>
            </p:cNvPr>
            <p:cNvSpPr/>
            <p:nvPr/>
          </p:nvSpPr>
          <p:spPr>
            <a:xfrm>
              <a:off x="2433612" y="1979419"/>
              <a:ext cx="639788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7EEEEA-F329-8A08-F546-EDB26F35D56D}"/>
                </a:ext>
              </a:extLst>
            </p:cNvPr>
            <p:cNvSpPr/>
            <p:nvPr/>
          </p:nvSpPr>
          <p:spPr>
            <a:xfrm rot="9166249" flipH="1">
              <a:off x="2125842" y="871509"/>
              <a:ext cx="308785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61D578-33C2-EE7B-D045-A851370F7EC9}"/>
                </a:ext>
              </a:extLst>
            </p:cNvPr>
            <p:cNvSpPr/>
            <p:nvPr/>
          </p:nvSpPr>
          <p:spPr>
            <a:xfrm>
              <a:off x="2004900" y="3247249"/>
              <a:ext cx="483983" cy="1394248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5590EF-715D-E08C-FC95-B4DB49926AF2}"/>
                </a:ext>
              </a:extLst>
            </p:cNvPr>
            <p:cNvSpPr/>
            <p:nvPr/>
          </p:nvSpPr>
          <p:spPr>
            <a:xfrm flipH="1">
              <a:off x="290194" y="1979419"/>
              <a:ext cx="639788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14775D-D5D9-471B-400D-E86A895DA0D3}"/>
                </a:ext>
              </a:extLst>
            </p:cNvPr>
            <p:cNvSpPr/>
            <p:nvPr/>
          </p:nvSpPr>
          <p:spPr>
            <a:xfrm rot="12433751">
              <a:off x="933984" y="871509"/>
              <a:ext cx="308785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6DBE68-8A5C-3C25-6BB6-CDF202BA90FF}"/>
                </a:ext>
              </a:extLst>
            </p:cNvPr>
            <p:cNvSpPr/>
            <p:nvPr/>
          </p:nvSpPr>
          <p:spPr>
            <a:xfrm flipH="1">
              <a:off x="874710" y="3247249"/>
              <a:ext cx="483983" cy="1394248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6EE031F-6674-AC17-B859-7CE0012FA7F1}"/>
              </a:ext>
            </a:extLst>
          </p:cNvPr>
          <p:cNvGrpSpPr/>
          <p:nvPr/>
        </p:nvGrpSpPr>
        <p:grpSpPr>
          <a:xfrm>
            <a:off x="9477210" y="1126146"/>
            <a:ext cx="1022141" cy="1323340"/>
            <a:chOff x="415309" y="800784"/>
            <a:chExt cx="2524895" cy="3572337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F7822F2-2894-7559-C8DF-94054BD764C4}"/>
                </a:ext>
              </a:extLst>
            </p:cNvPr>
            <p:cNvSpPr/>
            <p:nvPr/>
          </p:nvSpPr>
          <p:spPr>
            <a:xfrm>
              <a:off x="875118" y="800784"/>
              <a:ext cx="1612959" cy="3035097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D6D559B-3184-A3AA-BEA0-570129DB0BF0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BAB02BF-1616-53FF-869E-BE176B72F16D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052339-78CF-287E-0005-F8341B480344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366F3C5-A7CB-7C9E-70C1-18D6FF4A5AF6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124B137-74F2-202B-B27B-D69FE8E67CE8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2CC4931-7CA7-BAF5-6A5B-72132221922B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5B27501-A6C8-438B-3EAE-81CEAA2B6DB5}"/>
              </a:ext>
            </a:extLst>
          </p:cNvPr>
          <p:cNvGrpSpPr/>
          <p:nvPr/>
        </p:nvGrpSpPr>
        <p:grpSpPr>
          <a:xfrm>
            <a:off x="3613269" y="1699940"/>
            <a:ext cx="3830273" cy="3760480"/>
            <a:chOff x="3627958" y="1682819"/>
            <a:chExt cx="3967050" cy="3760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E58110F-DD09-155F-B8CA-A9B1AB83E6E4}"/>
                </a:ext>
              </a:extLst>
            </p:cNvPr>
            <p:cNvGrpSpPr/>
            <p:nvPr/>
          </p:nvGrpSpPr>
          <p:grpSpPr>
            <a:xfrm>
              <a:off x="6007328" y="1682819"/>
              <a:ext cx="401532" cy="3738249"/>
              <a:chOff x="8176440" y="2106819"/>
              <a:chExt cx="401532" cy="3773432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E623D6D-0548-59D5-774C-DD702E4CEEE7}"/>
                  </a:ext>
                </a:extLst>
              </p:cNvPr>
              <p:cNvGrpSpPr/>
              <p:nvPr/>
            </p:nvGrpSpPr>
            <p:grpSpPr>
              <a:xfrm>
                <a:off x="8180219" y="3599652"/>
                <a:ext cx="392538" cy="768339"/>
                <a:chOff x="5503567" y="3692802"/>
                <a:chExt cx="392538" cy="768339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B72B674-2781-57A6-7BD8-DAE0AEF5D9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6879" y="4236238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8A2B3C3-3F1B-9AC8-96A1-787F84F569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56098" y="3692802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81A77068-E1B4-C719-B0A6-F1EEBF5D2A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3567" y="3694961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A46B9EC-6FDF-A005-A599-DF432129A764}"/>
                  </a:ext>
                </a:extLst>
              </p:cNvPr>
              <p:cNvGrpSpPr/>
              <p:nvPr/>
            </p:nvGrpSpPr>
            <p:grpSpPr>
              <a:xfrm>
                <a:off x="8182174" y="5111912"/>
                <a:ext cx="395798" cy="768339"/>
                <a:chOff x="5505522" y="4848904"/>
                <a:chExt cx="395798" cy="76833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B202E66-D0F5-3DA8-E934-4FE86F6D35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5522" y="5396353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A56FB151-DAE3-744D-556C-D3666AC075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313" y="4848904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90D23A0F-2772-6A0D-28B5-695F8828B38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783" y="4851063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E62D605-FDBD-75AE-4398-CB79163AE736}"/>
                  </a:ext>
                </a:extLst>
              </p:cNvPr>
              <p:cNvGrpSpPr/>
              <p:nvPr/>
            </p:nvGrpSpPr>
            <p:grpSpPr>
              <a:xfrm>
                <a:off x="8176440" y="2106819"/>
                <a:ext cx="392538" cy="768340"/>
                <a:chOff x="5508970" y="2490767"/>
                <a:chExt cx="392538" cy="768340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B1D6C124-32A0-9770-8593-1B3FE26FDD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501" y="2490767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0B084B1D-38AF-A3CE-9B70-1872781A9C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970" y="2492927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3A451C7-DA61-5DF1-7E0C-DE3F5158A651}"/>
                </a:ext>
              </a:extLst>
            </p:cNvPr>
            <p:cNvGrpSpPr/>
            <p:nvPr/>
          </p:nvGrpSpPr>
          <p:grpSpPr>
            <a:xfrm>
              <a:off x="3627958" y="1693610"/>
              <a:ext cx="401720" cy="3749689"/>
              <a:chOff x="8201620" y="2117711"/>
              <a:chExt cx="401720" cy="378497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4748C70-3916-FADB-67E9-A570711F3DD3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2354A1E-7DA2-D161-C050-4AB63A3223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C40138E-4EE6-D4A4-B139-9926B84FA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A896B261-0151-3267-E788-6AE34F680F5D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3DD2041D-BB73-CCB8-638A-52929FD6B3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402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065119BE-A910-4AA9-2C9D-E2509D99BB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00EB155F-C230-5665-2238-91645200EC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84A1A76-65CF-AE1A-744F-0E9E55AACCBD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C7C3036A-3A82-74FA-3549-0E9E4B7C577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39E2C28-3ED0-061C-5794-8220DAC7A5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B17A4E3-E8CA-8B88-F2D6-329F6C9A2CD8}"/>
                </a:ext>
              </a:extLst>
            </p:cNvPr>
            <p:cNvGrpSpPr/>
            <p:nvPr/>
          </p:nvGrpSpPr>
          <p:grpSpPr>
            <a:xfrm>
              <a:off x="7199803" y="1685558"/>
              <a:ext cx="395205" cy="3745491"/>
              <a:chOff x="8191007" y="2114935"/>
              <a:chExt cx="395205" cy="378074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A400F30-9A04-762A-CC12-3A051408EB6D}"/>
                  </a:ext>
                </a:extLst>
              </p:cNvPr>
              <p:cNvGrpSpPr/>
              <p:nvPr/>
            </p:nvGrpSpPr>
            <p:grpSpPr>
              <a:xfrm>
                <a:off x="8193674" y="3611671"/>
                <a:ext cx="392538" cy="768339"/>
                <a:chOff x="5517022" y="3704821"/>
                <a:chExt cx="392538" cy="768339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644A5A9-199E-1731-1013-BDD28B5C50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9553" y="370482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42F4325-2833-932B-83D1-3FD070228C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7022" y="370698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6A167E8-6534-30C4-2254-EBF35C93A088}"/>
                  </a:ext>
                </a:extLst>
              </p:cNvPr>
              <p:cNvGrpSpPr/>
              <p:nvPr/>
            </p:nvGrpSpPr>
            <p:grpSpPr>
              <a:xfrm>
                <a:off x="8192427" y="5127338"/>
                <a:ext cx="392539" cy="768339"/>
                <a:chOff x="5515775" y="4864330"/>
                <a:chExt cx="392539" cy="768339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0363FEE-4C5B-62E1-9C62-394180ADFF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8307" y="4864330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5166463A-0540-43B5-9B49-13D1A23D41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5775" y="4866489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DCE450D-94CC-736E-5A01-49DA0642B718}"/>
                  </a:ext>
                </a:extLst>
              </p:cNvPr>
              <p:cNvGrpSpPr/>
              <p:nvPr/>
            </p:nvGrpSpPr>
            <p:grpSpPr>
              <a:xfrm>
                <a:off x="8191007" y="2114935"/>
                <a:ext cx="392538" cy="768339"/>
                <a:chOff x="5523537" y="2498883"/>
                <a:chExt cx="392538" cy="768339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A7E8F630-5DAC-E0DD-A41E-593E30A3D9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068" y="249888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7E291E0-E6BC-92EE-E67E-16C4646303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3537" y="250104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FB71DEF-F4BD-475B-F7E4-51E45BEF8CA7}"/>
                </a:ext>
              </a:extLst>
            </p:cNvPr>
            <p:cNvGrpSpPr/>
            <p:nvPr/>
          </p:nvGrpSpPr>
          <p:grpSpPr>
            <a:xfrm>
              <a:off x="4818627" y="1686856"/>
              <a:ext cx="593634" cy="3727184"/>
              <a:chOff x="8857173" y="2110957"/>
              <a:chExt cx="593634" cy="372718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0FE2EA7-89D6-98B6-ECC0-2D3AB17C33FF}"/>
                  </a:ext>
                </a:extLst>
              </p:cNvPr>
              <p:cNvGrpSpPr/>
              <p:nvPr/>
            </p:nvGrpSpPr>
            <p:grpSpPr>
              <a:xfrm>
                <a:off x="8860727" y="3591587"/>
                <a:ext cx="392615" cy="761175"/>
                <a:chOff x="8860727" y="3591587"/>
                <a:chExt cx="392615" cy="76117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DB5CBF2-917D-EA5D-4545-0267648F60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727" y="3665157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00ED55D-D6C0-02F3-5CC1-3DF51EEB70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2238" y="412995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4CFD705-E466-108D-D611-CF60DFE88A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116" y="412995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A6DF97C5-0D12-DEE6-F444-941DC01B27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3335" y="3591587"/>
                  <a:ext cx="140007" cy="760323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95A13926-7677-F177-F07B-FA83A397F0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803" y="3593726"/>
                  <a:ext cx="140953" cy="759036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427FE8D-5CE6-98FF-8CAD-A6768AB55FCE}"/>
                  </a:ext>
                </a:extLst>
              </p:cNvPr>
              <p:cNvGrpSpPr/>
              <p:nvPr/>
            </p:nvGrpSpPr>
            <p:grpSpPr>
              <a:xfrm>
                <a:off x="8857173" y="5076965"/>
                <a:ext cx="395873" cy="761176"/>
                <a:chOff x="8857173" y="5076965"/>
                <a:chExt cx="395873" cy="761176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C2D626A5-AD62-F5B3-9405-0CEDDE7FAF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57173" y="5154511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C2AD2BC-C6C0-66AA-F32D-8DC954050D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08682" y="5619310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EAA9284-1382-A6D9-4A40-A4907AB610A4}"/>
                    </a:ext>
                  </a:extLst>
                </p:cNvPr>
                <p:cNvGrpSpPr/>
                <p:nvPr/>
              </p:nvGrpSpPr>
              <p:grpSpPr>
                <a:xfrm>
                  <a:off x="8857248" y="5076965"/>
                  <a:ext cx="395798" cy="761176"/>
                  <a:chOff x="5490305" y="4841806"/>
                  <a:chExt cx="395798" cy="76834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8B13BDFA-6490-76F7-B2D1-FAC6669576E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0305" y="5389256"/>
                    <a:ext cx="141104" cy="173686"/>
                  </a:xfrm>
                  <a:prstGeom prst="rect">
                    <a:avLst/>
                  </a:prstGeom>
                  <a:solidFill>
                    <a:srgbClr val="E32F6C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89FB086A-13BD-42ED-3988-15E5449A0F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46096" y="4841806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E87240F2-C976-6DE9-6B9B-E1485695E4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3567" y="4843966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9958160-FA8B-2C44-95B1-EC239737B07A}"/>
                  </a:ext>
                </a:extLst>
              </p:cNvPr>
              <p:cNvGrpSpPr/>
              <p:nvPr/>
            </p:nvGrpSpPr>
            <p:grpSpPr>
              <a:xfrm>
                <a:off x="8864501" y="2110957"/>
                <a:ext cx="392615" cy="761177"/>
                <a:chOff x="8864501" y="2110957"/>
                <a:chExt cx="392615" cy="76117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A95C812-52D9-7CD1-BCC8-511D8EA1B3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501" y="2183844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92D25AA-E86F-8E61-0EC7-2B38CCC7BA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6012" y="2648643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BB290A6-0EA8-DDD3-0BC8-239BD1D55AD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890" y="2648643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A42759E-B3BB-DA64-6539-8E020127B1CB}"/>
                    </a:ext>
                  </a:extLst>
                </p:cNvPr>
                <p:cNvGrpSpPr/>
                <p:nvPr/>
              </p:nvGrpSpPr>
              <p:grpSpPr>
                <a:xfrm>
                  <a:off x="8864578" y="2110957"/>
                  <a:ext cx="392537" cy="761177"/>
                  <a:chOff x="5506817" y="2494842"/>
                  <a:chExt cx="392537" cy="768341"/>
                </a:xfrm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EC7DAEB5-CA8C-E790-C32C-111F5652FD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59347" y="2494842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6A5EEF54-1E31-2FAB-E00E-A41CE3A82F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06817" y="2497003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6EC2407-1F38-E1AE-C89C-C28A7D0161CD}"/>
                  </a:ext>
                </a:extLst>
              </p:cNvPr>
              <p:cNvGrpSpPr/>
              <p:nvPr/>
            </p:nvGrpSpPr>
            <p:grpSpPr>
              <a:xfrm>
                <a:off x="9058452" y="2247678"/>
                <a:ext cx="392355" cy="555625"/>
                <a:chOff x="9058452" y="2247678"/>
                <a:chExt cx="392355" cy="555625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2734F1E-1A15-9371-4D51-765578056B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8452" y="2247678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FCAAB1B4-AC56-36EC-CC00-58E1791DDEC9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C260FB6-D773-B383-A073-466973006EB5}"/>
                  </a:ext>
                </a:extLst>
              </p:cNvPr>
              <p:cNvGrpSpPr/>
              <p:nvPr/>
            </p:nvGrpSpPr>
            <p:grpSpPr>
              <a:xfrm>
                <a:off x="9051798" y="3711837"/>
                <a:ext cx="392355" cy="548872"/>
                <a:chOff x="9045496" y="2234050"/>
                <a:chExt cx="392355" cy="548872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2930E10-471A-EF24-4891-FB649E5607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45496" y="2234050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893BD150-07F9-1129-D8C7-03AADCDE4C81}"/>
                    </a:ext>
                  </a:extLst>
                </p:cNvPr>
                <p:cNvSpPr/>
                <p:nvPr/>
              </p:nvSpPr>
              <p:spPr>
                <a:xfrm rot="16200000">
                  <a:off x="9269414" y="2690681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E1D5B3A-CEA6-65C7-0E33-441DE83FAEA8}"/>
                  </a:ext>
                </a:extLst>
              </p:cNvPr>
              <p:cNvGrpSpPr/>
              <p:nvPr/>
            </p:nvGrpSpPr>
            <p:grpSpPr>
              <a:xfrm>
                <a:off x="9051122" y="5200977"/>
                <a:ext cx="392355" cy="548872"/>
                <a:chOff x="9051122" y="2225171"/>
                <a:chExt cx="392355" cy="548872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775123D-890A-2247-293D-CC5F17B9A0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1122" y="222517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3F41B5AA-CDE5-0BB0-B4CC-F3AC9B6A1A05}"/>
                    </a:ext>
                  </a:extLst>
                </p:cNvPr>
                <p:cNvSpPr/>
                <p:nvPr/>
              </p:nvSpPr>
              <p:spPr>
                <a:xfrm rot="16200000">
                  <a:off x="9275040" y="268180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D8E3E977-91DF-77F1-4BF3-176215DB7921}"/>
              </a:ext>
            </a:extLst>
          </p:cNvPr>
          <p:cNvGrpSpPr/>
          <p:nvPr/>
        </p:nvGrpSpPr>
        <p:grpSpPr>
          <a:xfrm>
            <a:off x="4934639" y="1998261"/>
            <a:ext cx="1181250" cy="874442"/>
            <a:chOff x="4934639" y="3508503"/>
            <a:chExt cx="1181250" cy="874442"/>
          </a:xfrm>
        </p:grpSpPr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A19DF21-2CA4-539C-0E16-18390E8FFC3D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69A294B-123B-D82F-801F-3F06D8E82808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F84EFC00-0DCC-B4CC-1D85-40339574995B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71982FF-1D51-624E-286C-90674FFBF5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5EAE63C-4DA6-5DE9-EF15-03B355858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0217C4B7-94E7-01A9-4067-8A846D91392E}"/>
              </a:ext>
            </a:extLst>
          </p:cNvPr>
          <p:cNvGrpSpPr/>
          <p:nvPr/>
        </p:nvGrpSpPr>
        <p:grpSpPr>
          <a:xfrm>
            <a:off x="3793636" y="3494648"/>
            <a:ext cx="1181250" cy="874442"/>
            <a:chOff x="4934639" y="3508503"/>
            <a:chExt cx="1181250" cy="874442"/>
          </a:xfrm>
        </p:grpSpPr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E037527-7BB1-80D3-A381-8501D3B56C1B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CF73FC6-75C3-CF89-047E-875818AB1834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1FF7ED12-C21C-0252-770E-F383E1876B98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A8B0895-E63D-A5DA-BEEB-1492690385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6072D3D2-AE10-1176-B21F-988A7372D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CC01A40B-CB60-EE1C-059F-17ACEA335E6D}"/>
              </a:ext>
            </a:extLst>
          </p:cNvPr>
          <p:cNvGrpSpPr/>
          <p:nvPr/>
        </p:nvGrpSpPr>
        <p:grpSpPr>
          <a:xfrm>
            <a:off x="6083141" y="3492534"/>
            <a:ext cx="1181250" cy="874442"/>
            <a:chOff x="4934639" y="3508503"/>
            <a:chExt cx="1181250" cy="874442"/>
          </a:xfrm>
        </p:grpSpPr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E5F004AD-D2BE-EDAC-BBEA-D207B46B994F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D0FB99E-CC85-4976-95FF-CB889DD0338C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9DF32E6A-77BE-4C45-D361-154827E67A8A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DB87F763-F14B-2CD1-AED3-3E5F274691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0E189A81-96D0-30B8-604E-37F6E79BE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7AE435DB-6D93-DFC2-60EC-133EAC74525F}"/>
              </a:ext>
            </a:extLst>
          </p:cNvPr>
          <p:cNvCxnSpPr>
            <a:cxnSpLocks/>
          </p:cNvCxnSpPr>
          <p:nvPr/>
        </p:nvCxnSpPr>
        <p:spPr>
          <a:xfrm>
            <a:off x="3807826" y="2644140"/>
            <a:ext cx="0" cy="228564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F5EDB19-8BFF-92E6-0923-62BDB6586F8D}"/>
              </a:ext>
            </a:extLst>
          </p:cNvPr>
          <p:cNvCxnSpPr>
            <a:cxnSpLocks/>
          </p:cNvCxnSpPr>
          <p:nvPr/>
        </p:nvCxnSpPr>
        <p:spPr>
          <a:xfrm>
            <a:off x="7251378" y="2644140"/>
            <a:ext cx="0" cy="228564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87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591BB-0BF5-D500-F75A-0D0DD522E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598F50F-4A3B-3300-346E-8A1EF4623E8B}"/>
              </a:ext>
            </a:extLst>
          </p:cNvPr>
          <p:cNvGrpSpPr/>
          <p:nvPr/>
        </p:nvGrpSpPr>
        <p:grpSpPr>
          <a:xfrm>
            <a:off x="3317309" y="4439461"/>
            <a:ext cx="1022141" cy="1323340"/>
            <a:chOff x="415309" y="800784"/>
            <a:chExt cx="2524895" cy="3572337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3EC020C-D6CA-A3BE-E191-B62CBDB14CFE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22C3538-5249-2072-5BD1-A1A809D78207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67AEDC8-BC8F-B3E5-A1D0-610A2F65C72A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1AC1D78-EA5B-285F-FA68-F82F59580D87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4D369D0-7C9D-09D6-224C-5896E32B8D2D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713AB07-C75D-5513-1A03-6AF400D69BCF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DB0C008-0A32-5A45-7EC7-2E23F0DDA5C5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195CD24-D182-D5E5-F01B-E2C96072F7B5}"/>
              </a:ext>
            </a:extLst>
          </p:cNvPr>
          <p:cNvGrpSpPr/>
          <p:nvPr/>
        </p:nvGrpSpPr>
        <p:grpSpPr>
          <a:xfrm>
            <a:off x="3396527" y="1469881"/>
            <a:ext cx="863562" cy="1221336"/>
            <a:chOff x="613343" y="800784"/>
            <a:chExt cx="2133172" cy="3296979"/>
          </a:xfrm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DD0AD91-4F1D-4180-BD4C-9E8B8BC8932A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4E1FF52-FBBC-AF66-E881-598462560F20}"/>
                </a:ext>
              </a:extLst>
            </p:cNvPr>
            <p:cNvSpPr/>
            <p:nvPr/>
          </p:nvSpPr>
          <p:spPr>
            <a:xfrm>
              <a:off x="2456222" y="1979420"/>
              <a:ext cx="290293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8FCD332-A2BB-6DE3-3772-9D9864D91869}"/>
                </a:ext>
              </a:extLst>
            </p:cNvPr>
            <p:cNvSpPr/>
            <p:nvPr/>
          </p:nvSpPr>
          <p:spPr>
            <a:xfrm rot="9166249" flipH="1">
              <a:off x="2259250" y="1044615"/>
              <a:ext cx="233315" cy="48088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6E1C1DB-767E-1BCB-B331-7157B70900B5}"/>
                </a:ext>
              </a:extLst>
            </p:cNvPr>
            <p:cNvSpPr/>
            <p:nvPr/>
          </p:nvSpPr>
          <p:spPr>
            <a:xfrm>
              <a:off x="2072679" y="3359750"/>
              <a:ext cx="483982" cy="732435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81C181F-DF79-01ED-4780-BC3F140852D4}"/>
                </a:ext>
              </a:extLst>
            </p:cNvPr>
            <p:cNvSpPr/>
            <p:nvPr/>
          </p:nvSpPr>
          <p:spPr>
            <a:xfrm flipH="1">
              <a:off x="613343" y="1979420"/>
              <a:ext cx="297464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68ABDD2-FF0B-2347-1316-F978FECD8742}"/>
                </a:ext>
              </a:extLst>
            </p:cNvPr>
            <p:cNvSpPr/>
            <p:nvPr/>
          </p:nvSpPr>
          <p:spPr>
            <a:xfrm rot="12433751">
              <a:off x="908154" y="1048243"/>
              <a:ext cx="219492" cy="45239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194FA53-E18E-596D-ACB8-DECA6D718D80}"/>
                </a:ext>
              </a:extLst>
            </p:cNvPr>
            <p:cNvSpPr/>
            <p:nvPr/>
          </p:nvSpPr>
          <p:spPr>
            <a:xfrm flipH="1">
              <a:off x="820400" y="3379856"/>
              <a:ext cx="483982" cy="71790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FB0B0F-1947-6159-871A-A4B54A7B4A3F}"/>
              </a:ext>
            </a:extLst>
          </p:cNvPr>
          <p:cNvGrpSpPr/>
          <p:nvPr/>
        </p:nvGrpSpPr>
        <p:grpSpPr>
          <a:xfrm>
            <a:off x="3312563" y="2939696"/>
            <a:ext cx="1022141" cy="1323340"/>
            <a:chOff x="415309" y="800784"/>
            <a:chExt cx="2524895" cy="3572337"/>
          </a:xfrm>
        </p:grpSpPr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76F8211-D0BC-C07E-599D-AA26DF464E81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6EEA0F1-45A8-FEB5-6420-E7C6937103B6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1BA9250-9819-5D4F-6FD4-8B707C91C665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30E0279-D0CA-8ADC-2C49-7234B28ECFE4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B351155-2068-704F-0CB3-C066CD3501AB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2F8D4E5-C9AD-D4D1-A8B8-BA7A4DAAC04F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14A1B4A-F3CE-9F82-9151-85B433CACE0F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4E4E5D9-C20C-0852-B360-40AD45ED8604}"/>
              </a:ext>
            </a:extLst>
          </p:cNvPr>
          <p:cNvGrpSpPr/>
          <p:nvPr/>
        </p:nvGrpSpPr>
        <p:grpSpPr>
          <a:xfrm>
            <a:off x="4534174" y="4434650"/>
            <a:ext cx="1022141" cy="1323340"/>
            <a:chOff x="415309" y="800784"/>
            <a:chExt cx="2524895" cy="3572337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63B58E3-84CE-EF21-C0AE-F3E9071027C8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E9C786-59F0-9348-6309-C8E9B244AD0C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C433D80-8D20-A449-C113-0EA34FBB166D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B74CBE-E540-15F4-4FD9-7F4539862A68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9E6B88D-F028-5CFC-5CBB-02E168A3FB90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429CF7F-34A2-877B-B9CB-B13335EF23C9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D5E9D95-529C-5C18-38D1-C2859F7FB674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78EE8C2-0A02-8E51-6C95-63D0D82408F9}"/>
              </a:ext>
            </a:extLst>
          </p:cNvPr>
          <p:cNvGrpSpPr/>
          <p:nvPr/>
        </p:nvGrpSpPr>
        <p:grpSpPr>
          <a:xfrm>
            <a:off x="4529428" y="2934885"/>
            <a:ext cx="1022141" cy="1323340"/>
            <a:chOff x="415309" y="800784"/>
            <a:chExt cx="2524895" cy="3572337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0D27FE2-E44B-A03B-A013-48C5B938B959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9DCBD7C-E6F4-709F-D5DE-5D12385613AE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4A73B41-978F-CB8A-ABF2-62AAC6EB7BC5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AB2E841-8BE2-0B9D-F316-4A36ED82BD36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3FFF345-5544-CC4E-2566-801032990032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C7DD8AC-C0CD-EA14-62B0-5B91CB5A4329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37D6688-35DC-0B90-D810-828F8993EF52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4660AC6-1CC3-9525-3C57-F2AEADCA2C0C}"/>
              </a:ext>
            </a:extLst>
          </p:cNvPr>
          <p:cNvGrpSpPr/>
          <p:nvPr/>
        </p:nvGrpSpPr>
        <p:grpSpPr>
          <a:xfrm>
            <a:off x="5720834" y="4443621"/>
            <a:ext cx="1022141" cy="1323340"/>
            <a:chOff x="415309" y="800784"/>
            <a:chExt cx="2524895" cy="3572337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5A7A802-F14B-A8D4-69A7-596967062B56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A658EAD-C50A-04D8-533F-F05A348A590A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271778D-685E-3608-7A7A-A8C624FC37A0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4D24C0D-3778-9FD1-0906-ACE194663727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AEEA00-FEE7-68E2-BCF6-6596E587BC86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77AEC19-AFB0-81AD-99FE-27A6A69CD976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978AAA8-53C7-F316-7788-332C3E900B26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F313299-217C-46BC-D5F2-69D98EFB0FC3}"/>
              </a:ext>
            </a:extLst>
          </p:cNvPr>
          <p:cNvGrpSpPr/>
          <p:nvPr/>
        </p:nvGrpSpPr>
        <p:grpSpPr>
          <a:xfrm>
            <a:off x="5719883" y="1474041"/>
            <a:ext cx="1022141" cy="1323340"/>
            <a:chOff x="415309" y="800784"/>
            <a:chExt cx="2524895" cy="357233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52CB5DC-9663-366F-869C-4957ED80AEC4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DAF2700-C34F-E73A-17B9-BD7C38A5E14E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DE83106-E373-408E-7285-0C4A09B0E94E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4D2436-267F-0A5D-F96F-73576E65DB3F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3294435-A4CB-9DDA-F24D-2BF7314370AD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55E7935-33F7-CE9E-EF52-BFCD2E3AA127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B833457-68E2-D099-C9B6-DF1F4CB013F5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FF37E59-9C53-8DCA-35A5-07E7FECB592C}"/>
              </a:ext>
            </a:extLst>
          </p:cNvPr>
          <p:cNvGrpSpPr/>
          <p:nvPr/>
        </p:nvGrpSpPr>
        <p:grpSpPr>
          <a:xfrm>
            <a:off x="5716088" y="2943856"/>
            <a:ext cx="1022141" cy="1323340"/>
            <a:chOff x="415309" y="800784"/>
            <a:chExt cx="2524895" cy="3572337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22E56C6-AA2D-435B-99F9-0F751F745DF9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7429FA3-89DC-5626-5A98-E317D64E4F01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28D31C2-2472-3B34-E40E-9D095CF4D8E3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83A7CD1-7EA2-C9FE-BAEA-750E18EAC613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DC3147-8DF2-C65B-DDBA-41D1AB3CB5FD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AA27EBF-4D67-8601-8293-9923B665AF40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D72B2FA-FF37-A338-43CE-D0916F982342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5E3F636-0857-D4B4-69CE-2BCC29C203AD}"/>
              </a:ext>
            </a:extLst>
          </p:cNvPr>
          <p:cNvGrpSpPr/>
          <p:nvPr/>
        </p:nvGrpSpPr>
        <p:grpSpPr>
          <a:xfrm>
            <a:off x="6895321" y="4443621"/>
            <a:ext cx="1022141" cy="1323340"/>
            <a:chOff x="415309" y="800784"/>
            <a:chExt cx="2524895" cy="3572337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22FCA86-9500-6D7F-8946-3E3955DB6F68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2F5589C-A498-96C0-0861-11CAF4678B38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97D03E4-F0D5-1B38-9D65-896A7047E668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DB757AC-F3A2-2174-58EB-00C03C5FF288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2BB7282-52BD-0C28-2783-6170D030FABD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E0E35C7-5D54-51E2-634F-1C004F1ED39D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7BD4E9-C44E-86B1-6088-D658E20C1918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7DBF058-13DA-8947-8AE6-179E167209A0}"/>
              </a:ext>
            </a:extLst>
          </p:cNvPr>
          <p:cNvGrpSpPr/>
          <p:nvPr/>
        </p:nvGrpSpPr>
        <p:grpSpPr>
          <a:xfrm>
            <a:off x="6894370" y="1474041"/>
            <a:ext cx="1022141" cy="1323340"/>
            <a:chOff x="415309" y="800784"/>
            <a:chExt cx="2524895" cy="3572337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654B802-73D0-06DB-1518-40F42357E1B5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7FDF6E2-7830-03B4-7C11-0D707F258410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9FB811B-8EA7-DCFC-8DF1-0BED71C6D2AC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6AFFC0A-09BA-FFED-F3FC-98E4A46FFC36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D6AA0E0-B8D6-674C-83A9-8785B4F6528F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C147865-3B92-1027-226A-92449ABCC785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10B76CB-1C9D-C9D6-7524-4D846B0ACF7E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443A10D-17FE-B4DF-8B18-933D782DB757}"/>
              </a:ext>
            </a:extLst>
          </p:cNvPr>
          <p:cNvGrpSpPr/>
          <p:nvPr/>
        </p:nvGrpSpPr>
        <p:grpSpPr>
          <a:xfrm>
            <a:off x="6890575" y="2943856"/>
            <a:ext cx="1022141" cy="1323340"/>
            <a:chOff x="415309" y="800784"/>
            <a:chExt cx="2524895" cy="3572337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92886C8-5180-CB79-9D26-C6A828355CC2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ABB2094-DF9C-61FB-2C8D-0EF4F95020B8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DA10114-7B0E-AD44-5AF0-E10CA642143B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78F6617-0137-0DD5-DFB7-E15A5A03095D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29EAB4-5825-7471-705B-2C84C7E127B5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8F0272B-0460-B0AC-DA1F-1B3F60FDCDCB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A15EC11-5837-FBB3-3A35-F3542E324347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F497CA5-430B-B72C-6CA8-263F7FA58827}"/>
              </a:ext>
            </a:extLst>
          </p:cNvPr>
          <p:cNvGrpSpPr/>
          <p:nvPr/>
        </p:nvGrpSpPr>
        <p:grpSpPr>
          <a:xfrm>
            <a:off x="10066089" y="2976112"/>
            <a:ext cx="1022141" cy="1323340"/>
            <a:chOff x="415309" y="800784"/>
            <a:chExt cx="2524895" cy="3572337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2178416-DC94-0EDE-5CF5-CB8CA6732156}"/>
                </a:ext>
              </a:extLst>
            </p:cNvPr>
            <p:cNvSpPr/>
            <p:nvPr/>
          </p:nvSpPr>
          <p:spPr>
            <a:xfrm>
              <a:off x="875118" y="800784"/>
              <a:ext cx="1612959" cy="3035097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7AB99E7-66BA-4C61-1898-284CC3B39E9E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615F5A-36D0-AC8D-5B5D-38F4D0918FF4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BA2F4C6-1EDD-47AE-9647-D16093F2776B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2AFA268-33E2-B0BD-15DD-AD92054B276A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7957492-D762-0E9B-944D-C27BE2EEFCFB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52EA73C-477B-BCCA-B03A-C7FB48ADFC27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close up of a bug&#10;&#10;Description automatically generated">
            <a:extLst>
              <a:ext uri="{FF2B5EF4-FFF2-40B4-BE49-F238E27FC236}">
                <a16:creationId xmlns:a16="http://schemas.microsoft.com/office/drawing/2014/main" id="{09060E81-4C38-6DF6-AFE2-2FEEF2EB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79" y="4434650"/>
            <a:ext cx="2143125" cy="21431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09618C6-9D21-5CB4-9F44-1914D3BF94C0}"/>
              </a:ext>
            </a:extLst>
          </p:cNvPr>
          <p:cNvGrpSpPr/>
          <p:nvPr/>
        </p:nvGrpSpPr>
        <p:grpSpPr>
          <a:xfrm>
            <a:off x="-26748" y="271042"/>
            <a:ext cx="2783206" cy="3840713"/>
            <a:chOff x="290194" y="800784"/>
            <a:chExt cx="2783206" cy="384071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5872FD-490D-23C2-3E1E-AB70816A188C}"/>
                </a:ext>
              </a:extLst>
            </p:cNvPr>
            <p:cNvSpPr/>
            <p:nvPr/>
          </p:nvSpPr>
          <p:spPr>
            <a:xfrm>
              <a:off x="878439" y="800784"/>
              <a:ext cx="1606717" cy="3034282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1530" h="1532573">
                  <a:moveTo>
                    <a:pt x="405765" y="0"/>
                  </a:moveTo>
                  <a:cubicBezTo>
                    <a:pt x="509923" y="0"/>
                    <a:pt x="594360" y="61835"/>
                    <a:pt x="594360" y="138113"/>
                  </a:cubicBezTo>
                  <a:cubicBezTo>
                    <a:pt x="594360" y="172578"/>
                    <a:pt x="566652" y="176836"/>
                    <a:pt x="579539" y="191873"/>
                  </a:cubicBezTo>
                  <a:cubicBezTo>
                    <a:pt x="592426" y="206910"/>
                    <a:pt x="614934" y="235417"/>
                    <a:pt x="632632" y="257189"/>
                  </a:cubicBezTo>
                  <a:cubicBezTo>
                    <a:pt x="740566" y="382487"/>
                    <a:pt x="811530" y="594675"/>
                    <a:pt x="811530" y="835343"/>
                  </a:cubicBezTo>
                  <a:cubicBezTo>
                    <a:pt x="811530" y="1220412"/>
                    <a:pt x="629863" y="1532573"/>
                    <a:pt x="405765" y="1532573"/>
                  </a:cubicBezTo>
                  <a:cubicBezTo>
                    <a:pt x="181667" y="1532573"/>
                    <a:pt x="0" y="1220412"/>
                    <a:pt x="0" y="835343"/>
                  </a:cubicBezTo>
                  <a:cubicBezTo>
                    <a:pt x="0" y="594675"/>
                    <a:pt x="70964" y="382487"/>
                    <a:pt x="178898" y="257189"/>
                  </a:cubicBezTo>
                  <a:lnTo>
                    <a:pt x="231991" y="191873"/>
                  </a:lnTo>
                  <a:cubicBezTo>
                    <a:pt x="238370" y="172027"/>
                    <a:pt x="217170" y="181258"/>
                    <a:pt x="217170" y="138113"/>
                  </a:cubicBezTo>
                  <a:cubicBezTo>
                    <a:pt x="217170" y="61835"/>
                    <a:pt x="301607" y="0"/>
                    <a:pt x="405765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6EBB599-0178-DF0A-5959-7F56AE1E0D6A}"/>
                </a:ext>
              </a:extLst>
            </p:cNvPr>
            <p:cNvSpPr/>
            <p:nvPr/>
          </p:nvSpPr>
          <p:spPr>
            <a:xfrm>
              <a:off x="2433612" y="1979419"/>
              <a:ext cx="639788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EC9F70C-62C4-CF55-8D0F-8F3C5007FEF1}"/>
                </a:ext>
              </a:extLst>
            </p:cNvPr>
            <p:cNvSpPr/>
            <p:nvPr/>
          </p:nvSpPr>
          <p:spPr>
            <a:xfrm rot="9166249" flipH="1">
              <a:off x="2125842" y="871509"/>
              <a:ext cx="308785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A10ABBF-4D5F-BB85-DD73-D7F500C50FA6}"/>
                </a:ext>
              </a:extLst>
            </p:cNvPr>
            <p:cNvSpPr/>
            <p:nvPr/>
          </p:nvSpPr>
          <p:spPr>
            <a:xfrm>
              <a:off x="2004900" y="3247249"/>
              <a:ext cx="483983" cy="1394248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C0B970-4731-AAD5-6358-07272DF654D5}"/>
                </a:ext>
              </a:extLst>
            </p:cNvPr>
            <p:cNvSpPr/>
            <p:nvPr/>
          </p:nvSpPr>
          <p:spPr>
            <a:xfrm flipH="1">
              <a:off x="290194" y="1979419"/>
              <a:ext cx="639788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AB7C1C-53AC-441D-DDA2-29C130A9DA05}"/>
                </a:ext>
              </a:extLst>
            </p:cNvPr>
            <p:cNvSpPr/>
            <p:nvPr/>
          </p:nvSpPr>
          <p:spPr>
            <a:xfrm rot="12433751">
              <a:off x="933984" y="871509"/>
              <a:ext cx="308785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44A312-121B-39E9-45E9-E58D10C78FCD}"/>
                </a:ext>
              </a:extLst>
            </p:cNvPr>
            <p:cNvSpPr/>
            <p:nvPr/>
          </p:nvSpPr>
          <p:spPr>
            <a:xfrm flipH="1">
              <a:off x="874710" y="3247249"/>
              <a:ext cx="483983" cy="1394248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EFBFE8-8BBB-0DDA-F4E2-6F38E6D088E5}"/>
              </a:ext>
            </a:extLst>
          </p:cNvPr>
          <p:cNvGrpSpPr/>
          <p:nvPr/>
        </p:nvGrpSpPr>
        <p:grpSpPr>
          <a:xfrm>
            <a:off x="8747905" y="2553489"/>
            <a:ext cx="3978257" cy="3754991"/>
            <a:chOff x="7666504" y="2112409"/>
            <a:chExt cx="3978257" cy="375499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763908-3B06-B278-8D44-F250B9A3673F}"/>
                </a:ext>
              </a:extLst>
            </p:cNvPr>
            <p:cNvGrpSpPr/>
            <p:nvPr/>
          </p:nvGrpSpPr>
          <p:grpSpPr>
            <a:xfrm>
              <a:off x="10071054" y="2117711"/>
              <a:ext cx="401720" cy="3749689"/>
              <a:chOff x="8201620" y="2117711"/>
              <a:chExt cx="401720" cy="3784979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2A64FD1-616E-C15C-E65A-70045BF08ACC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6185FE3B-4561-9F3F-2E19-CB0BF90D3D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7462" y="4262617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F62520BB-1344-F10F-E196-58CAC0C5673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B0B6207-BDA2-6C82-5086-395330F598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615E9E4-E5D8-C597-F975-FC6B29048943}"/>
                  </a:ext>
                </a:extLst>
              </p:cNvPr>
              <p:cNvGrpSpPr/>
              <p:nvPr/>
            </p:nvGrpSpPr>
            <p:grpSpPr>
              <a:xfrm>
                <a:off x="8201620" y="5134351"/>
                <a:ext cx="395799" cy="768339"/>
                <a:chOff x="5524968" y="4871343"/>
                <a:chExt cx="395799" cy="768339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B953DAF-FC4A-6A67-2DEE-8329E6C607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4968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AB912C53-3AE2-1C50-A3EC-C7660AC99F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DDA935D-E864-673E-17A9-A893815489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7671D09-FAEA-5D1D-0D81-7A8BF8382896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5793203-9AF6-1841-3165-82DA15859C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411E105-9686-6FAC-8E97-F6A368165B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C66208F-D690-EA05-83AA-DBE3F20B2FE1}"/>
                </a:ext>
              </a:extLst>
            </p:cNvPr>
            <p:cNvGrpSpPr/>
            <p:nvPr/>
          </p:nvGrpSpPr>
          <p:grpSpPr>
            <a:xfrm>
              <a:off x="7666504" y="2117711"/>
              <a:ext cx="401720" cy="3749689"/>
              <a:chOff x="8201620" y="2117711"/>
              <a:chExt cx="401720" cy="378497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4EEC777-95F5-4C49-C16A-1E105998CDC6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CFCD61E0-C9FA-4D75-1617-B22A89AAA0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2D652711-CEAD-FB73-E34D-9C6A047BB9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C956895-B5B3-ADDD-692E-9E79877DFEF5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3DBECC4-C225-E3DB-9AAB-B7A5575E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402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8133CCC-D8CB-CE8D-5BDA-1251445784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5D4AE387-8C01-7C1D-36BF-C28E33AE3C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0E030FA-F806-EE6D-30AD-D7D683172082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3D66EF73-49E6-68EF-EE4E-C66284EE01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FEED66D-FF1D-DC95-24AF-CE50264E86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4B25FAF-2927-8D5D-1341-B8522EB8C513}"/>
                </a:ext>
              </a:extLst>
            </p:cNvPr>
            <p:cNvGrpSpPr/>
            <p:nvPr/>
          </p:nvGrpSpPr>
          <p:grpSpPr>
            <a:xfrm>
              <a:off x="11248962" y="2112409"/>
              <a:ext cx="395799" cy="3749689"/>
              <a:chOff x="8201620" y="2117711"/>
              <a:chExt cx="395799" cy="378497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FB37507-BDB9-60F8-4F91-624A8992BDAA}"/>
                  </a:ext>
                </a:extLst>
              </p:cNvPr>
              <p:cNvGrpSpPr/>
              <p:nvPr/>
            </p:nvGrpSpPr>
            <p:grpSpPr>
              <a:xfrm>
                <a:off x="8204688" y="3624745"/>
                <a:ext cx="392538" cy="768340"/>
                <a:chOff x="5528036" y="3717895"/>
                <a:chExt cx="392538" cy="768340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733D0B7F-C403-4CEF-839D-0CB69FCFDA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567" y="3717895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D257AE8-4EED-6FE5-DD96-44D5F44D61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036" y="3720055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F6DE7ED-FFE8-778C-0F26-39A6BD98D885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32A09ED0-24DB-D78B-F4EB-04408058F3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AECD514-88B9-E227-FD54-CE7BFD55DC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1CE5F4B-2651-AFC8-ABAA-6ADAD6E12B20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8695BEE6-AC36-B8D6-C4D1-EA298D6DB8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52BA23FD-666D-8D6F-924F-22BC705E66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CC44709-984B-9042-1C42-1CC20708D3F3}"/>
                </a:ext>
              </a:extLst>
            </p:cNvPr>
            <p:cNvGrpSpPr/>
            <p:nvPr/>
          </p:nvGrpSpPr>
          <p:grpSpPr>
            <a:xfrm>
              <a:off x="8891835" y="2117711"/>
              <a:ext cx="592607" cy="3749689"/>
              <a:chOff x="8891835" y="2117711"/>
              <a:chExt cx="592607" cy="374968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D51FD96-8784-ADB5-9BDC-40690176CAD9}"/>
                  </a:ext>
                </a:extLst>
              </p:cNvPr>
              <p:cNvGrpSpPr/>
              <p:nvPr/>
            </p:nvGrpSpPr>
            <p:grpSpPr>
              <a:xfrm>
                <a:off x="8901017" y="3611968"/>
                <a:ext cx="392614" cy="761175"/>
                <a:chOff x="8901017" y="3611968"/>
                <a:chExt cx="392614" cy="76117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E35FB9B-401B-18B6-322E-073B7B5100B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01017" y="3685538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6555490-0D06-D9D1-6164-845D5A8D25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52527" y="4150337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C9896AF-0072-3E7D-74DC-45B967640E9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04405" y="4150337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9436AACD-9B90-BA06-3BBE-68BC8930AC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53624" y="3611968"/>
                  <a:ext cx="140007" cy="760323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45DA8771-2DD4-142D-4EDD-85F5412037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01093" y="3614107"/>
                  <a:ext cx="140953" cy="759036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9B0CA66-62E9-D77F-80B5-2075B033C04E}"/>
                  </a:ext>
                </a:extLst>
              </p:cNvPr>
              <p:cNvGrpSpPr/>
              <p:nvPr/>
            </p:nvGrpSpPr>
            <p:grpSpPr>
              <a:xfrm>
                <a:off x="8891835" y="5106225"/>
                <a:ext cx="395875" cy="761175"/>
                <a:chOff x="8891835" y="5106225"/>
                <a:chExt cx="395875" cy="76117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D9EDB3C-18B5-B45A-9DBE-E57B4C45884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91835" y="5183771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DE7DD16-5F9B-655E-CADA-5609D37C84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43345" y="5648570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CE0DDFB-C736-6137-EE52-DDE7D46AEE1D}"/>
                    </a:ext>
                  </a:extLst>
                </p:cNvPr>
                <p:cNvGrpSpPr/>
                <p:nvPr/>
              </p:nvGrpSpPr>
              <p:grpSpPr>
                <a:xfrm>
                  <a:off x="8891911" y="5106225"/>
                  <a:ext cx="395799" cy="761175"/>
                  <a:chOff x="5524968" y="4871343"/>
                  <a:chExt cx="395799" cy="768339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6F3ECF7E-10B9-BD47-3177-34A9455652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24968" y="5418792"/>
                    <a:ext cx="141104" cy="173686"/>
                  </a:xfrm>
                  <a:prstGeom prst="rect">
                    <a:avLst/>
                  </a:prstGeom>
                  <a:solidFill>
                    <a:srgbClr val="E32F6C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A4DE1C12-02C0-32DA-8920-0894BEA5A4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80760" y="4871343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E1303026-150F-4158-E31F-EF53D8BB15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28229" y="4873502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274B683-6B1E-6021-6AE2-58593CCF926E}"/>
                  </a:ext>
                </a:extLst>
              </p:cNvPr>
              <p:cNvGrpSpPr/>
              <p:nvPr/>
            </p:nvGrpSpPr>
            <p:grpSpPr>
              <a:xfrm>
                <a:off x="8891835" y="2117711"/>
                <a:ext cx="392614" cy="761175"/>
                <a:chOff x="8891835" y="2117711"/>
                <a:chExt cx="392614" cy="761175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E16BB62-32F2-FD2B-1FF2-40B7802C2F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91835" y="2190597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7FD01DE-2D2B-FD73-7FC8-9EC839C6207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43345" y="265539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4B9B024C-D091-D6AD-6BAD-317A01DC56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95223" y="265539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E23B3D14-679C-2CE7-4D49-F56F3DC23981}"/>
                    </a:ext>
                  </a:extLst>
                </p:cNvPr>
                <p:cNvGrpSpPr/>
                <p:nvPr/>
              </p:nvGrpSpPr>
              <p:grpSpPr>
                <a:xfrm>
                  <a:off x="8891911" y="2117711"/>
                  <a:ext cx="392538" cy="761175"/>
                  <a:chOff x="5534150" y="2501659"/>
                  <a:chExt cx="392538" cy="768339"/>
                </a:xfrm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ECEF48FA-7CB3-18F3-99AD-AF74CDAF21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86681" y="2501659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6DA3755-C3C5-C552-DE39-A7F68923DA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34150" y="2503818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EB42B41-CF49-28FF-6E59-6288CF25F6E6}"/>
                  </a:ext>
                </a:extLst>
              </p:cNvPr>
              <p:cNvGrpSpPr/>
              <p:nvPr/>
            </p:nvGrpSpPr>
            <p:grpSpPr>
              <a:xfrm>
                <a:off x="9085785" y="2254431"/>
                <a:ext cx="392355" cy="548872"/>
                <a:chOff x="9085785" y="2254431"/>
                <a:chExt cx="392355" cy="548872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29C55793-489C-6D59-8111-E3F05370B21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5785" y="225443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F64243B0-CC6E-4AB6-C378-EF8874449E9D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78638E2-CA72-7129-ABD2-33E5BD0EE215}"/>
                  </a:ext>
                </a:extLst>
              </p:cNvPr>
              <p:cNvGrpSpPr/>
              <p:nvPr/>
            </p:nvGrpSpPr>
            <p:grpSpPr>
              <a:xfrm>
                <a:off x="9092087" y="3732218"/>
                <a:ext cx="392355" cy="548872"/>
                <a:chOff x="9085785" y="2254431"/>
                <a:chExt cx="392355" cy="548872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ACCBB75-37BF-51AD-9A70-56F39D1596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5785" y="225443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F7511CCA-16C9-2B0D-38E2-0525D25E1E48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0593838-4E77-F550-BDCF-04F30771D4AA}"/>
                  </a:ext>
                </a:extLst>
              </p:cNvPr>
              <p:cNvGrpSpPr/>
              <p:nvPr/>
            </p:nvGrpSpPr>
            <p:grpSpPr>
              <a:xfrm>
                <a:off x="9085785" y="5230237"/>
                <a:ext cx="392355" cy="548872"/>
                <a:chOff x="9085785" y="2254431"/>
                <a:chExt cx="392355" cy="548872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23732C7-1FD1-EBC1-97A0-AB2930C647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85785" y="225443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A2ED8C51-7B84-FE40-8856-382942C37879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D66160-4575-101E-D260-684080F92646}"/>
              </a:ext>
            </a:extLst>
          </p:cNvPr>
          <p:cNvGrpSpPr/>
          <p:nvPr/>
        </p:nvGrpSpPr>
        <p:grpSpPr>
          <a:xfrm>
            <a:off x="9477210" y="1126146"/>
            <a:ext cx="1022141" cy="1323340"/>
            <a:chOff x="415309" y="800784"/>
            <a:chExt cx="2524895" cy="3572337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6E73B4F-1203-4E73-47EC-20506AAFA72F}"/>
                </a:ext>
              </a:extLst>
            </p:cNvPr>
            <p:cNvSpPr/>
            <p:nvPr/>
          </p:nvSpPr>
          <p:spPr>
            <a:xfrm>
              <a:off x="875118" y="800784"/>
              <a:ext cx="1612959" cy="3035097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E9150BD-0C34-56F2-ED01-7B5D3009CF42}"/>
                </a:ext>
              </a:extLst>
            </p:cNvPr>
            <p:cNvSpPr/>
            <p:nvPr/>
          </p:nvSpPr>
          <p:spPr>
            <a:xfrm>
              <a:off x="2456219" y="1979419"/>
              <a:ext cx="483985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5BDC207-CF82-BED8-8492-1240BE34CB1B}"/>
                </a:ext>
              </a:extLst>
            </p:cNvPr>
            <p:cNvSpPr/>
            <p:nvPr/>
          </p:nvSpPr>
          <p:spPr>
            <a:xfrm rot="9166249" flipH="1">
              <a:off x="2222503" y="878815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2D677B1-AF91-0216-3937-74271244F2DA}"/>
                </a:ext>
              </a:extLst>
            </p:cNvPr>
            <p:cNvSpPr/>
            <p:nvPr/>
          </p:nvSpPr>
          <p:spPr>
            <a:xfrm>
              <a:off x="2072679" y="3359751"/>
              <a:ext cx="483983" cy="1013370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BB9FFC-06A3-2985-FAE7-3CD2AB679E18}"/>
                </a:ext>
              </a:extLst>
            </p:cNvPr>
            <p:cNvSpPr/>
            <p:nvPr/>
          </p:nvSpPr>
          <p:spPr>
            <a:xfrm flipH="1">
              <a:off x="415309" y="1979419"/>
              <a:ext cx="495501" cy="904073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1B8DA9C-72FF-7D73-5E10-C8C7CB7F166A}"/>
                </a:ext>
              </a:extLst>
            </p:cNvPr>
            <p:cNvSpPr/>
            <p:nvPr/>
          </p:nvSpPr>
          <p:spPr>
            <a:xfrm rot="12433751">
              <a:off x="862336" y="852078"/>
              <a:ext cx="308786" cy="63643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3FEBE97-C7D7-0D37-F26B-CF3E70E72946}"/>
                </a:ext>
              </a:extLst>
            </p:cNvPr>
            <p:cNvSpPr/>
            <p:nvPr/>
          </p:nvSpPr>
          <p:spPr>
            <a:xfrm flipH="1">
              <a:off x="820401" y="3379854"/>
              <a:ext cx="483983" cy="99326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0B6ED7-E271-5A14-B02D-D894E08A498F}"/>
              </a:ext>
            </a:extLst>
          </p:cNvPr>
          <p:cNvGrpSpPr/>
          <p:nvPr/>
        </p:nvGrpSpPr>
        <p:grpSpPr>
          <a:xfrm>
            <a:off x="4619630" y="1471749"/>
            <a:ext cx="863562" cy="1221336"/>
            <a:chOff x="613343" y="800784"/>
            <a:chExt cx="2133172" cy="32969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642A19-D19E-BF33-82D0-E3C53D655993}"/>
                </a:ext>
              </a:extLst>
            </p:cNvPr>
            <p:cNvSpPr/>
            <p:nvPr/>
          </p:nvSpPr>
          <p:spPr>
            <a:xfrm>
              <a:off x="875117" y="800784"/>
              <a:ext cx="1612958" cy="3035096"/>
            </a:xfrm>
            <a:custGeom>
              <a:avLst/>
              <a:gdLst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9816 w 811530"/>
                <a:gd name="connsiteY9" fmla="*/ 200373 h 1532573"/>
                <a:gd name="connsiteX10" fmla="*/ 231991 w 811530"/>
                <a:gd name="connsiteY10" fmla="*/ 191873 h 1532573"/>
                <a:gd name="connsiteX11" fmla="*/ 217170 w 811530"/>
                <a:gd name="connsiteY11" fmla="*/ 138113 h 1532573"/>
                <a:gd name="connsiteX12" fmla="*/ 405765 w 811530"/>
                <a:gd name="connsiteY12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571714 w 811530"/>
                <a:gd name="connsiteY3" fmla="*/ 200373 h 1532573"/>
                <a:gd name="connsiteX4" fmla="*/ 632632 w 811530"/>
                <a:gd name="connsiteY4" fmla="*/ 257189 h 1532573"/>
                <a:gd name="connsiteX5" fmla="*/ 811530 w 811530"/>
                <a:gd name="connsiteY5" fmla="*/ 835343 h 1532573"/>
                <a:gd name="connsiteX6" fmla="*/ 405765 w 811530"/>
                <a:gd name="connsiteY6" fmla="*/ 1532573 h 1532573"/>
                <a:gd name="connsiteX7" fmla="*/ 0 w 811530"/>
                <a:gd name="connsiteY7" fmla="*/ 835343 h 1532573"/>
                <a:gd name="connsiteX8" fmla="*/ 178898 w 811530"/>
                <a:gd name="connsiteY8" fmla="*/ 257189 h 1532573"/>
                <a:gd name="connsiteX9" fmla="*/ 231991 w 811530"/>
                <a:gd name="connsiteY9" fmla="*/ 191873 h 1532573"/>
                <a:gd name="connsiteX10" fmla="*/ 217170 w 811530"/>
                <a:gd name="connsiteY10" fmla="*/ 138113 h 1532573"/>
                <a:gd name="connsiteX11" fmla="*/ 405765 w 811530"/>
                <a:gd name="connsiteY11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573"/>
                <a:gd name="connsiteX1" fmla="*/ 594360 w 811530"/>
                <a:gd name="connsiteY1" fmla="*/ 138113 h 1532573"/>
                <a:gd name="connsiteX2" fmla="*/ 579539 w 811530"/>
                <a:gd name="connsiteY2" fmla="*/ 191873 h 1532573"/>
                <a:gd name="connsiteX3" fmla="*/ 632632 w 811530"/>
                <a:gd name="connsiteY3" fmla="*/ 257189 h 1532573"/>
                <a:gd name="connsiteX4" fmla="*/ 811530 w 811530"/>
                <a:gd name="connsiteY4" fmla="*/ 835343 h 1532573"/>
                <a:gd name="connsiteX5" fmla="*/ 405765 w 811530"/>
                <a:gd name="connsiteY5" fmla="*/ 1532573 h 1532573"/>
                <a:gd name="connsiteX6" fmla="*/ 0 w 811530"/>
                <a:gd name="connsiteY6" fmla="*/ 835343 h 1532573"/>
                <a:gd name="connsiteX7" fmla="*/ 178898 w 811530"/>
                <a:gd name="connsiteY7" fmla="*/ 257189 h 1532573"/>
                <a:gd name="connsiteX8" fmla="*/ 231991 w 811530"/>
                <a:gd name="connsiteY8" fmla="*/ 191873 h 1532573"/>
                <a:gd name="connsiteX9" fmla="*/ 217170 w 811530"/>
                <a:gd name="connsiteY9" fmla="*/ 138113 h 1532573"/>
                <a:gd name="connsiteX10" fmla="*/ 405765 w 811530"/>
                <a:gd name="connsiteY10" fmla="*/ 0 h 1532573"/>
                <a:gd name="connsiteX0" fmla="*/ 405765 w 811530"/>
                <a:gd name="connsiteY0" fmla="*/ 0 h 1532984"/>
                <a:gd name="connsiteX1" fmla="*/ 594360 w 811530"/>
                <a:gd name="connsiteY1" fmla="*/ 138113 h 1532984"/>
                <a:gd name="connsiteX2" fmla="*/ 579539 w 811530"/>
                <a:gd name="connsiteY2" fmla="*/ 191873 h 1532984"/>
                <a:gd name="connsiteX3" fmla="*/ 632632 w 811530"/>
                <a:gd name="connsiteY3" fmla="*/ 257189 h 1532984"/>
                <a:gd name="connsiteX4" fmla="*/ 811530 w 811530"/>
                <a:gd name="connsiteY4" fmla="*/ 835343 h 1532984"/>
                <a:gd name="connsiteX5" fmla="*/ 405765 w 811530"/>
                <a:gd name="connsiteY5" fmla="*/ 1532573 h 1532984"/>
                <a:gd name="connsiteX6" fmla="*/ 0 w 811530"/>
                <a:gd name="connsiteY6" fmla="*/ 835343 h 1532984"/>
                <a:gd name="connsiteX7" fmla="*/ 178898 w 811530"/>
                <a:gd name="connsiteY7" fmla="*/ 257189 h 1532984"/>
                <a:gd name="connsiteX8" fmla="*/ 231991 w 811530"/>
                <a:gd name="connsiteY8" fmla="*/ 191873 h 1532984"/>
                <a:gd name="connsiteX9" fmla="*/ 217170 w 811530"/>
                <a:gd name="connsiteY9" fmla="*/ 138113 h 1532984"/>
                <a:gd name="connsiteX10" fmla="*/ 405765 w 811530"/>
                <a:gd name="connsiteY10" fmla="*/ 0 h 1532984"/>
                <a:gd name="connsiteX0" fmla="*/ 407441 w 813206"/>
                <a:gd name="connsiteY0" fmla="*/ 0 h 1532984"/>
                <a:gd name="connsiteX1" fmla="*/ 596036 w 813206"/>
                <a:gd name="connsiteY1" fmla="*/ 138113 h 1532984"/>
                <a:gd name="connsiteX2" fmla="*/ 581215 w 813206"/>
                <a:gd name="connsiteY2" fmla="*/ 191873 h 1532984"/>
                <a:gd name="connsiteX3" fmla="*/ 634308 w 813206"/>
                <a:gd name="connsiteY3" fmla="*/ 257189 h 1532984"/>
                <a:gd name="connsiteX4" fmla="*/ 813206 w 813206"/>
                <a:gd name="connsiteY4" fmla="*/ 835343 h 1532984"/>
                <a:gd name="connsiteX5" fmla="*/ 407441 w 813206"/>
                <a:gd name="connsiteY5" fmla="*/ 1532573 h 1532984"/>
                <a:gd name="connsiteX6" fmla="*/ 1676 w 813206"/>
                <a:gd name="connsiteY6" fmla="*/ 835343 h 1532984"/>
                <a:gd name="connsiteX7" fmla="*/ 180574 w 813206"/>
                <a:gd name="connsiteY7" fmla="*/ 257189 h 1532984"/>
                <a:gd name="connsiteX8" fmla="*/ 233667 w 813206"/>
                <a:gd name="connsiteY8" fmla="*/ 191873 h 1532984"/>
                <a:gd name="connsiteX9" fmla="*/ 218846 w 813206"/>
                <a:gd name="connsiteY9" fmla="*/ 138113 h 1532984"/>
                <a:gd name="connsiteX10" fmla="*/ 407441 w 813206"/>
                <a:gd name="connsiteY10" fmla="*/ 0 h 1532984"/>
                <a:gd name="connsiteX0" fmla="*/ 407441 w 814682"/>
                <a:gd name="connsiteY0" fmla="*/ 0 h 1532984"/>
                <a:gd name="connsiteX1" fmla="*/ 596036 w 814682"/>
                <a:gd name="connsiteY1" fmla="*/ 138113 h 1532984"/>
                <a:gd name="connsiteX2" fmla="*/ 581215 w 814682"/>
                <a:gd name="connsiteY2" fmla="*/ 191873 h 1532984"/>
                <a:gd name="connsiteX3" fmla="*/ 634308 w 814682"/>
                <a:gd name="connsiteY3" fmla="*/ 257189 h 1532984"/>
                <a:gd name="connsiteX4" fmla="*/ 813206 w 814682"/>
                <a:gd name="connsiteY4" fmla="*/ 835343 h 1532984"/>
                <a:gd name="connsiteX5" fmla="*/ 407441 w 814682"/>
                <a:gd name="connsiteY5" fmla="*/ 1532573 h 1532984"/>
                <a:gd name="connsiteX6" fmla="*/ 1676 w 814682"/>
                <a:gd name="connsiteY6" fmla="*/ 835343 h 1532984"/>
                <a:gd name="connsiteX7" fmla="*/ 180574 w 814682"/>
                <a:gd name="connsiteY7" fmla="*/ 257189 h 1532984"/>
                <a:gd name="connsiteX8" fmla="*/ 233667 w 814682"/>
                <a:gd name="connsiteY8" fmla="*/ 191873 h 1532984"/>
                <a:gd name="connsiteX9" fmla="*/ 218846 w 814682"/>
                <a:gd name="connsiteY9" fmla="*/ 138113 h 1532984"/>
                <a:gd name="connsiteX10" fmla="*/ 407441 w 814682"/>
                <a:gd name="connsiteY10" fmla="*/ 0 h 153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682" h="1532984">
                  <a:moveTo>
                    <a:pt x="407441" y="0"/>
                  </a:moveTo>
                  <a:cubicBezTo>
                    <a:pt x="511599" y="0"/>
                    <a:pt x="596036" y="61835"/>
                    <a:pt x="596036" y="138113"/>
                  </a:cubicBezTo>
                  <a:cubicBezTo>
                    <a:pt x="596036" y="172578"/>
                    <a:pt x="568328" y="176836"/>
                    <a:pt x="581215" y="191873"/>
                  </a:cubicBezTo>
                  <a:cubicBezTo>
                    <a:pt x="594102" y="206910"/>
                    <a:pt x="616610" y="235417"/>
                    <a:pt x="634308" y="257189"/>
                  </a:cubicBezTo>
                  <a:cubicBezTo>
                    <a:pt x="742242" y="382487"/>
                    <a:pt x="802878" y="363252"/>
                    <a:pt x="813206" y="835343"/>
                  </a:cubicBezTo>
                  <a:cubicBezTo>
                    <a:pt x="821628" y="1220320"/>
                    <a:pt x="807118" y="1546186"/>
                    <a:pt x="407441" y="1532573"/>
                  </a:cubicBezTo>
                  <a:cubicBezTo>
                    <a:pt x="7764" y="1518960"/>
                    <a:pt x="-7543" y="1220302"/>
                    <a:pt x="1676" y="835343"/>
                  </a:cubicBezTo>
                  <a:cubicBezTo>
                    <a:pt x="12004" y="404091"/>
                    <a:pt x="72640" y="382487"/>
                    <a:pt x="180574" y="257189"/>
                  </a:cubicBezTo>
                  <a:lnTo>
                    <a:pt x="233667" y="191873"/>
                  </a:lnTo>
                  <a:cubicBezTo>
                    <a:pt x="240046" y="172027"/>
                    <a:pt x="218846" y="181258"/>
                    <a:pt x="218846" y="138113"/>
                  </a:cubicBezTo>
                  <a:cubicBezTo>
                    <a:pt x="218846" y="61835"/>
                    <a:pt x="303283" y="0"/>
                    <a:pt x="4074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570483-BA74-D8AC-E2BD-D51D8556B2C3}"/>
                </a:ext>
              </a:extLst>
            </p:cNvPr>
            <p:cNvSpPr/>
            <p:nvPr/>
          </p:nvSpPr>
          <p:spPr>
            <a:xfrm>
              <a:off x="2456222" y="1979420"/>
              <a:ext cx="290293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BC54F9A-A281-8F56-ABAA-182C242097CE}"/>
                </a:ext>
              </a:extLst>
            </p:cNvPr>
            <p:cNvSpPr/>
            <p:nvPr/>
          </p:nvSpPr>
          <p:spPr>
            <a:xfrm rot="9166249" flipH="1">
              <a:off x="2259250" y="1044615"/>
              <a:ext cx="233315" cy="48088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B1320F8-4BED-C4DA-4B90-4093106D6283}"/>
                </a:ext>
              </a:extLst>
            </p:cNvPr>
            <p:cNvSpPr/>
            <p:nvPr/>
          </p:nvSpPr>
          <p:spPr>
            <a:xfrm>
              <a:off x="2072679" y="3359750"/>
              <a:ext cx="483982" cy="732435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040CA0-7951-B375-2558-658967AF10FB}"/>
                </a:ext>
              </a:extLst>
            </p:cNvPr>
            <p:cNvSpPr/>
            <p:nvPr/>
          </p:nvSpPr>
          <p:spPr>
            <a:xfrm flipH="1">
              <a:off x="613343" y="1979420"/>
              <a:ext cx="297464" cy="904074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148" h="456635">
                  <a:moveTo>
                    <a:pt x="0" y="0"/>
                  </a:moveTo>
                  <a:cubicBezTo>
                    <a:pt x="43815" y="30480"/>
                    <a:pt x="87630" y="60960"/>
                    <a:pt x="140970" y="125730"/>
                  </a:cubicBezTo>
                  <a:cubicBezTo>
                    <a:pt x="194310" y="190500"/>
                    <a:pt x="303530" y="330835"/>
                    <a:pt x="320040" y="388620"/>
                  </a:cubicBezTo>
                  <a:cubicBezTo>
                    <a:pt x="336550" y="446405"/>
                    <a:pt x="284480" y="461645"/>
                    <a:pt x="230505" y="45529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5FB779-8420-5228-FF5F-DC4623DF589A}"/>
                </a:ext>
              </a:extLst>
            </p:cNvPr>
            <p:cNvSpPr/>
            <p:nvPr/>
          </p:nvSpPr>
          <p:spPr>
            <a:xfrm rot="12433751">
              <a:off x="908154" y="1048243"/>
              <a:ext cx="219492" cy="452396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290520"/>
                <a:gd name="connsiteY0" fmla="*/ 0 h 434861"/>
                <a:gd name="connsiteX1" fmla="*/ 108342 w 290520"/>
                <a:gd name="connsiteY1" fmla="*/ 1039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90520"/>
                <a:gd name="connsiteY0" fmla="*/ 0 h 434861"/>
                <a:gd name="connsiteX1" fmla="*/ 85252 w 290520"/>
                <a:gd name="connsiteY1" fmla="*/ 96556 h 434861"/>
                <a:gd name="connsiteX2" fmla="*/ 287412 w 290520"/>
                <a:gd name="connsiteY2" fmla="*/ 366846 h 434861"/>
                <a:gd name="connsiteX3" fmla="*/ 197877 w 290520"/>
                <a:gd name="connsiteY3" fmla="*/ 433521 h 434861"/>
                <a:gd name="connsiteX0" fmla="*/ 0 w 214504"/>
                <a:gd name="connsiteY0" fmla="*/ 0 h 433664"/>
                <a:gd name="connsiteX1" fmla="*/ 85252 w 214504"/>
                <a:gd name="connsiteY1" fmla="*/ 96556 h 433664"/>
                <a:gd name="connsiteX2" fmla="*/ 142064 w 214504"/>
                <a:gd name="connsiteY2" fmla="*/ 175979 h 433664"/>
                <a:gd name="connsiteX3" fmla="*/ 197877 w 214504"/>
                <a:gd name="connsiteY3" fmla="*/ 433521 h 433664"/>
                <a:gd name="connsiteX0" fmla="*/ 0 w 155963"/>
                <a:gd name="connsiteY0" fmla="*/ 0 h 321455"/>
                <a:gd name="connsiteX1" fmla="*/ 85252 w 155963"/>
                <a:gd name="connsiteY1" fmla="*/ 96556 h 321455"/>
                <a:gd name="connsiteX2" fmla="*/ 142064 w 155963"/>
                <a:gd name="connsiteY2" fmla="*/ 175979 h 321455"/>
                <a:gd name="connsiteX3" fmla="*/ 116486 w 155963"/>
                <a:gd name="connsiteY3" fmla="*/ 321149 h 32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3" h="321455">
                  <a:moveTo>
                    <a:pt x="0" y="0"/>
                  </a:moveTo>
                  <a:cubicBezTo>
                    <a:pt x="43815" y="30480"/>
                    <a:pt x="61575" y="67226"/>
                    <a:pt x="85252" y="96556"/>
                  </a:cubicBezTo>
                  <a:cubicBezTo>
                    <a:pt x="108929" y="125886"/>
                    <a:pt x="125554" y="118194"/>
                    <a:pt x="142064" y="175979"/>
                  </a:cubicBezTo>
                  <a:cubicBezTo>
                    <a:pt x="158574" y="233764"/>
                    <a:pt x="170461" y="327499"/>
                    <a:pt x="116486" y="321149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A14257E-9E29-2862-4F36-F2A5F25AE209}"/>
                </a:ext>
              </a:extLst>
            </p:cNvPr>
            <p:cNvSpPr/>
            <p:nvPr/>
          </p:nvSpPr>
          <p:spPr>
            <a:xfrm flipH="1">
              <a:off x="820400" y="3379856"/>
              <a:ext cx="483982" cy="717907"/>
            </a:xfrm>
            <a:custGeom>
              <a:avLst/>
              <a:gdLst>
                <a:gd name="connsiteX0" fmla="*/ 0 w 322300"/>
                <a:gd name="connsiteY0" fmla="*/ 0 h 472440"/>
                <a:gd name="connsiteX1" fmla="*/ 140970 w 322300"/>
                <a:gd name="connsiteY1" fmla="*/ 125730 h 472440"/>
                <a:gd name="connsiteX2" fmla="*/ 320040 w 322300"/>
                <a:gd name="connsiteY2" fmla="*/ 388620 h 472440"/>
                <a:gd name="connsiteX3" fmla="*/ 240030 w 322300"/>
                <a:gd name="connsiteY3" fmla="*/ 472440 h 472440"/>
                <a:gd name="connsiteX0" fmla="*/ 0 w 322086"/>
                <a:gd name="connsiteY0" fmla="*/ 0 h 455295"/>
                <a:gd name="connsiteX1" fmla="*/ 140970 w 322086"/>
                <a:gd name="connsiteY1" fmla="*/ 125730 h 455295"/>
                <a:gd name="connsiteX2" fmla="*/ 320040 w 322086"/>
                <a:gd name="connsiteY2" fmla="*/ 388620 h 455295"/>
                <a:gd name="connsiteX3" fmla="*/ 230505 w 322086"/>
                <a:gd name="connsiteY3" fmla="*/ 455295 h 455295"/>
                <a:gd name="connsiteX0" fmla="*/ 0 w 323148"/>
                <a:gd name="connsiteY0" fmla="*/ 0 h 456635"/>
                <a:gd name="connsiteX1" fmla="*/ 140970 w 323148"/>
                <a:gd name="connsiteY1" fmla="*/ 1257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0 w 323148"/>
                <a:gd name="connsiteY0" fmla="*/ 0 h 456635"/>
                <a:gd name="connsiteX1" fmla="*/ 74930 w 323148"/>
                <a:gd name="connsiteY1" fmla="*/ 316230 h 456635"/>
                <a:gd name="connsiteX2" fmla="*/ 320040 w 323148"/>
                <a:gd name="connsiteY2" fmla="*/ 388620 h 456635"/>
                <a:gd name="connsiteX3" fmla="*/ 230505 w 323148"/>
                <a:gd name="connsiteY3" fmla="*/ 455295 h 456635"/>
                <a:gd name="connsiteX0" fmla="*/ 54729 w 291337"/>
                <a:gd name="connsiteY0" fmla="*/ 0 h 632020"/>
                <a:gd name="connsiteX1" fmla="*/ 129659 w 291337"/>
                <a:gd name="connsiteY1" fmla="*/ 316230 h 632020"/>
                <a:gd name="connsiteX2" fmla="*/ 1389 w 291337"/>
                <a:gd name="connsiteY2" fmla="*/ 622300 h 632020"/>
                <a:gd name="connsiteX3" fmla="*/ 285234 w 291337"/>
                <a:gd name="connsiteY3" fmla="*/ 455295 h 632020"/>
                <a:gd name="connsiteX0" fmla="*/ 168275 w 244453"/>
                <a:gd name="connsiteY0" fmla="*/ 0 h 705042"/>
                <a:gd name="connsiteX1" fmla="*/ 243205 w 244453"/>
                <a:gd name="connsiteY1" fmla="*/ 316230 h 705042"/>
                <a:gd name="connsiteX2" fmla="*/ 114935 w 244453"/>
                <a:gd name="connsiteY2" fmla="*/ 622300 h 705042"/>
                <a:gd name="connsiteX3" fmla="*/ 0 w 244453"/>
                <a:gd name="connsiteY3" fmla="*/ 704215 h 705042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  <a:gd name="connsiteX0" fmla="*/ 168275 w 244453"/>
                <a:gd name="connsiteY0" fmla="*/ 0 h 704215"/>
                <a:gd name="connsiteX1" fmla="*/ 243205 w 244453"/>
                <a:gd name="connsiteY1" fmla="*/ 316230 h 704215"/>
                <a:gd name="connsiteX2" fmla="*/ 114935 w 244453"/>
                <a:gd name="connsiteY2" fmla="*/ 622300 h 704215"/>
                <a:gd name="connsiteX3" fmla="*/ 0 w 244453"/>
                <a:gd name="connsiteY3" fmla="*/ 704215 h 7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3" h="704215">
                  <a:moveTo>
                    <a:pt x="168275" y="0"/>
                  </a:moveTo>
                  <a:cubicBezTo>
                    <a:pt x="212090" y="30480"/>
                    <a:pt x="252095" y="212513"/>
                    <a:pt x="243205" y="316230"/>
                  </a:cubicBezTo>
                  <a:cubicBezTo>
                    <a:pt x="234315" y="419947"/>
                    <a:pt x="165100" y="556895"/>
                    <a:pt x="114935" y="622300"/>
                  </a:cubicBezTo>
                  <a:cubicBezTo>
                    <a:pt x="85725" y="683895"/>
                    <a:pt x="46355" y="691515"/>
                    <a:pt x="0" y="704215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431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A380-1246-12EB-09C0-C099789B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E1CD3249-8AAA-3398-DD21-507F4266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195094" cy="68633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3F442C-10E3-0121-F6EB-0BDDBFC43FAA}"/>
              </a:ext>
            </a:extLst>
          </p:cNvPr>
          <p:cNvSpPr/>
          <p:nvPr/>
        </p:nvSpPr>
        <p:spPr>
          <a:xfrm>
            <a:off x="2720268" y="5375910"/>
            <a:ext cx="171756" cy="139064"/>
          </a:xfrm>
          <a:prstGeom prst="rect">
            <a:avLst/>
          </a:prstGeom>
          <a:noFill/>
          <a:ln w="19050">
            <a:solidFill>
              <a:srgbClr val="4401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8065F-2C28-F147-752B-571BE79AD6F2}"/>
              </a:ext>
            </a:extLst>
          </p:cNvPr>
          <p:cNvSpPr txBox="1"/>
          <p:nvPr/>
        </p:nvSpPr>
        <p:spPr>
          <a:xfrm>
            <a:off x="2806146" y="5462912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0.467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F11D9-8C14-69DE-F651-45A892518351}"/>
              </a:ext>
            </a:extLst>
          </p:cNvPr>
          <p:cNvSpPr txBox="1"/>
          <p:nvPr/>
        </p:nvSpPr>
        <p:spPr>
          <a:xfrm>
            <a:off x="1595437" y="441442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0.9992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5EC075-1663-B557-3CDF-8901E1FD8C85}"/>
              </a:ext>
            </a:extLst>
          </p:cNvPr>
          <p:cNvSpPr/>
          <p:nvPr/>
        </p:nvSpPr>
        <p:spPr>
          <a:xfrm>
            <a:off x="2370276" y="4613909"/>
            <a:ext cx="171756" cy="139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87227-A707-D96E-AB4D-6403F6BD7977}"/>
              </a:ext>
            </a:extLst>
          </p:cNvPr>
          <p:cNvSpPr/>
          <p:nvPr/>
        </p:nvSpPr>
        <p:spPr>
          <a:xfrm>
            <a:off x="1506856" y="5640705"/>
            <a:ext cx="171756" cy="13906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D7B0D-13A9-4886-6124-ACD40F38EC5A}"/>
              </a:ext>
            </a:extLst>
          </p:cNvPr>
          <p:cNvSpPr txBox="1"/>
          <p:nvPr/>
        </p:nvSpPr>
        <p:spPr>
          <a:xfrm>
            <a:off x="729909" y="5331842"/>
            <a:ext cx="68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0.996</a:t>
            </a:r>
          </a:p>
        </p:txBody>
      </p:sp>
    </p:spTree>
    <p:extLst>
      <p:ext uri="{BB962C8B-B14F-4D97-AF65-F5344CB8AC3E}">
        <p14:creationId xmlns:p14="http://schemas.microsoft.com/office/powerpoint/2010/main" val="18575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5AC50A9-21D0-D7E6-289B-4D534242F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0" y="387985"/>
            <a:ext cx="10334453" cy="516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238E4-D0BB-9BEE-DE43-B3706273B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4" b="16154"/>
          <a:stretch/>
        </p:blipFill>
        <p:spPr>
          <a:xfrm>
            <a:off x="6926124" y="5555211"/>
            <a:ext cx="5265876" cy="1300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567E68-6467-98DB-9AA5-2D785E4451BA}"/>
              </a:ext>
            </a:extLst>
          </p:cNvPr>
          <p:cNvSpPr/>
          <p:nvPr/>
        </p:nvSpPr>
        <p:spPr>
          <a:xfrm>
            <a:off x="3823625" y="3523528"/>
            <a:ext cx="232410" cy="196215"/>
          </a:xfrm>
          <a:prstGeom prst="rect">
            <a:avLst/>
          </a:prstGeom>
          <a:noFill/>
          <a:ln>
            <a:solidFill>
              <a:srgbClr val="4401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1A5E0-2105-1CD8-4A32-CD1F5E2EB6E5}"/>
              </a:ext>
            </a:extLst>
          </p:cNvPr>
          <p:cNvSpPr txBox="1"/>
          <p:nvPr/>
        </p:nvSpPr>
        <p:spPr>
          <a:xfrm>
            <a:off x="4056035" y="3732764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0.467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FB81A-A95A-F1D7-9FE6-916179D56AE9}"/>
              </a:ext>
            </a:extLst>
          </p:cNvPr>
          <p:cNvSpPr txBox="1"/>
          <p:nvPr/>
        </p:nvSpPr>
        <p:spPr>
          <a:xfrm>
            <a:off x="2680916" y="2133116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E725"/>
                </a:solidFill>
              </a:rPr>
              <a:t>0.9992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DB06D-F9FE-20AB-A600-4C16D0B5FB71}"/>
              </a:ext>
            </a:extLst>
          </p:cNvPr>
          <p:cNvSpPr/>
          <p:nvPr/>
        </p:nvSpPr>
        <p:spPr>
          <a:xfrm>
            <a:off x="3401223" y="2446568"/>
            <a:ext cx="232410" cy="1962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D423D9-014F-9F5D-9CB5-D1D079B9557A}"/>
              </a:ext>
            </a:extLst>
          </p:cNvPr>
          <p:cNvSpPr/>
          <p:nvPr/>
        </p:nvSpPr>
        <p:spPr>
          <a:xfrm>
            <a:off x="2304711" y="3905881"/>
            <a:ext cx="232410" cy="1962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E0FD8-513F-F61F-BFBC-E863B56C96B6}"/>
              </a:ext>
            </a:extLst>
          </p:cNvPr>
          <p:cNvSpPr txBox="1"/>
          <p:nvPr/>
        </p:nvSpPr>
        <p:spPr>
          <a:xfrm>
            <a:off x="1439529" y="357083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E725"/>
                </a:solidFill>
              </a:rPr>
              <a:t>0.996</a:t>
            </a:r>
          </a:p>
        </p:txBody>
      </p:sp>
    </p:spTree>
    <p:extLst>
      <p:ext uri="{BB962C8B-B14F-4D97-AF65-F5344CB8AC3E}">
        <p14:creationId xmlns:p14="http://schemas.microsoft.com/office/powerpoint/2010/main" val="14590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762D06F-8B56-B6E0-7E9C-797EF8E3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5" y="0"/>
            <a:ext cx="10235960" cy="682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19E3A-181F-FD06-CA02-8940BEEC66F7}"/>
              </a:ext>
            </a:extLst>
          </p:cNvPr>
          <p:cNvSpPr txBox="1"/>
          <p:nvPr/>
        </p:nvSpPr>
        <p:spPr>
          <a:xfrm>
            <a:off x="1871932" y="2932981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♂: XX Sail / Sail</a:t>
            </a:r>
          </a:p>
          <a:p>
            <a:r>
              <a:rPr lang="en-US" dirty="0"/>
              <a:t>♀: XX Sail / No Sail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9FC95-75D5-6D8A-B077-7954A3AC5BE9}"/>
              </a:ext>
            </a:extLst>
          </p:cNvPr>
          <p:cNvSpPr txBox="1"/>
          <p:nvPr/>
        </p:nvSpPr>
        <p:spPr>
          <a:xfrm>
            <a:off x="4772688" y="4776158"/>
            <a:ext cx="233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♂: XY No Sail / No Sail</a:t>
            </a:r>
          </a:p>
          <a:p>
            <a:r>
              <a:rPr lang="en-US" dirty="0"/>
              <a:t>♀: XX No Sail / No Sail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578BB-68F3-CCBC-A71A-305B7834EF24}"/>
              </a:ext>
            </a:extLst>
          </p:cNvPr>
          <p:cNvSpPr txBox="1"/>
          <p:nvPr/>
        </p:nvSpPr>
        <p:spPr>
          <a:xfrm>
            <a:off x="9640461" y="4891827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♂: ZZ No Sail / No Sail</a:t>
            </a:r>
          </a:p>
          <a:p>
            <a:r>
              <a:rPr lang="en-US" dirty="0"/>
              <a:t>♀: ZW No Sail / No Sail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07F1D-D8D4-36E9-2D39-BAC2D18AB275}"/>
              </a:ext>
            </a:extLst>
          </p:cNvPr>
          <p:cNvSpPr txBox="1"/>
          <p:nvPr/>
        </p:nvSpPr>
        <p:spPr>
          <a:xfrm>
            <a:off x="3840741" y="16428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♂: WW Sail / Sail</a:t>
            </a:r>
          </a:p>
          <a:p>
            <a:r>
              <a:rPr lang="en-US" dirty="0"/>
              <a:t>♀: WW No Sail / No Sail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62202A-8D60-BCDF-3224-8741C462E581}"/>
              </a:ext>
            </a:extLst>
          </p:cNvPr>
          <p:cNvCxnSpPr/>
          <p:nvPr/>
        </p:nvCxnSpPr>
        <p:spPr>
          <a:xfrm flipV="1">
            <a:off x="2130725" y="1052423"/>
            <a:ext cx="0" cy="1777041"/>
          </a:xfrm>
          <a:prstGeom prst="straightConnector1">
            <a:avLst/>
          </a:prstGeom>
          <a:ln w="57150">
            <a:solidFill>
              <a:srgbClr val="E32F6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D854A1-E941-BDDE-DB24-EFEC4EAD13E3}"/>
              </a:ext>
            </a:extLst>
          </p:cNvPr>
          <p:cNvCxnSpPr>
            <a:cxnSpLocks/>
          </p:cNvCxnSpPr>
          <p:nvPr/>
        </p:nvCxnSpPr>
        <p:spPr>
          <a:xfrm flipH="1">
            <a:off x="4643887" y="5538158"/>
            <a:ext cx="609600" cy="332905"/>
          </a:xfrm>
          <a:prstGeom prst="straightConnector1">
            <a:avLst/>
          </a:prstGeom>
          <a:ln w="57150">
            <a:solidFill>
              <a:srgbClr val="E32F6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66971-FA97-774D-65FA-8951D1E5E97E}"/>
              </a:ext>
            </a:extLst>
          </p:cNvPr>
          <p:cNvCxnSpPr>
            <a:cxnSpLocks/>
          </p:cNvCxnSpPr>
          <p:nvPr/>
        </p:nvCxnSpPr>
        <p:spPr>
          <a:xfrm flipH="1">
            <a:off x="9411419" y="5538157"/>
            <a:ext cx="609600" cy="332905"/>
          </a:xfrm>
          <a:prstGeom prst="straightConnector1">
            <a:avLst/>
          </a:prstGeom>
          <a:ln w="57150">
            <a:solidFill>
              <a:srgbClr val="61D3E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17A39F-848B-C889-A3B5-334A2DA0D87D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983411"/>
            <a:ext cx="1097541" cy="659459"/>
          </a:xfrm>
          <a:prstGeom prst="straightConnector1">
            <a:avLst/>
          </a:prstGeom>
          <a:ln w="57150">
            <a:solidFill>
              <a:srgbClr val="61D3E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4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88F6-AE60-7F25-C58A-4B6640639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 FOR LUNCH,</a:t>
            </a:r>
            <a:br>
              <a:rPr lang="en-US" dirty="0"/>
            </a:br>
            <a:r>
              <a:rPr lang="en-US" dirty="0"/>
              <a:t>WILL BE BACK AT 2</a:t>
            </a:r>
            <a:r>
              <a:rPr lang="en-US" dirty="0">
                <a:sym typeface="Wingdings" panose="05000000000000000000" pitchFamily="2" charset="2"/>
              </a:rPr>
              <a:t>:00 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1DF23-1029-AD9D-B0A1-CADAFD29E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3017838-09C3-DBF9-1AA6-F145164B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" y="0"/>
            <a:ext cx="11995355" cy="68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rees&#10;&#10;Description automatically generated with medium confidence">
            <a:extLst>
              <a:ext uri="{FF2B5EF4-FFF2-40B4-BE49-F238E27FC236}">
                <a16:creationId xmlns:a16="http://schemas.microsoft.com/office/drawing/2014/main" id="{76D4F606-8EEA-4506-4B9B-201379CC0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" y="-17909"/>
            <a:ext cx="12064181" cy="68938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F3FFA2-9D03-C961-B134-5245E25CB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10393"/>
              </p:ext>
            </p:extLst>
          </p:nvPr>
        </p:nvGraphicFramePr>
        <p:xfrm>
          <a:off x="4896207" y="3552970"/>
          <a:ext cx="2399584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9896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3638982106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WW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WZ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BB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Bb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bb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C68DEC-8CD5-D57F-DAE2-9A3924BAE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41337"/>
              </p:ext>
            </p:extLst>
          </p:nvPr>
        </p:nvGraphicFramePr>
        <p:xfrm>
          <a:off x="1321602" y="3552970"/>
          <a:ext cx="1792140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7380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XY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BB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Bb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bb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6E90226-2DBF-E854-932D-92E8D1BD78D7}"/>
              </a:ext>
            </a:extLst>
          </p:cNvPr>
          <p:cNvSpPr/>
          <p:nvPr/>
        </p:nvSpPr>
        <p:spPr>
          <a:xfrm>
            <a:off x="6719977" y="5124091"/>
            <a:ext cx="1656272" cy="759124"/>
          </a:xfrm>
          <a:custGeom>
            <a:avLst/>
            <a:gdLst>
              <a:gd name="connsiteX0" fmla="*/ 0 w 1656272"/>
              <a:gd name="connsiteY0" fmla="*/ 0 h 759124"/>
              <a:gd name="connsiteX1" fmla="*/ 483080 w 1656272"/>
              <a:gd name="connsiteY1" fmla="*/ 543464 h 759124"/>
              <a:gd name="connsiteX2" fmla="*/ 1656272 w 1656272"/>
              <a:gd name="connsiteY2" fmla="*/ 759124 h 75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6272" h="759124">
                <a:moveTo>
                  <a:pt x="0" y="0"/>
                </a:moveTo>
                <a:cubicBezTo>
                  <a:pt x="103517" y="208471"/>
                  <a:pt x="207035" y="416943"/>
                  <a:pt x="483080" y="543464"/>
                </a:cubicBezTo>
                <a:cubicBezTo>
                  <a:pt x="759125" y="669985"/>
                  <a:pt x="1207698" y="714554"/>
                  <a:pt x="1656272" y="759124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061212-4688-D8E8-DCA1-AE2D49E6B9AE}"/>
              </a:ext>
            </a:extLst>
          </p:cNvPr>
          <p:cNvSpPr/>
          <p:nvPr/>
        </p:nvSpPr>
        <p:spPr>
          <a:xfrm>
            <a:off x="2277374" y="1207698"/>
            <a:ext cx="2993366" cy="2458528"/>
          </a:xfrm>
          <a:custGeom>
            <a:avLst/>
            <a:gdLst>
              <a:gd name="connsiteX0" fmla="*/ 2993366 w 2993366"/>
              <a:gd name="connsiteY0" fmla="*/ 2458528 h 2458528"/>
              <a:gd name="connsiteX1" fmla="*/ 2234241 w 2993366"/>
              <a:gd name="connsiteY1" fmla="*/ 785004 h 2458528"/>
              <a:gd name="connsiteX2" fmla="*/ 0 w 2993366"/>
              <a:gd name="connsiteY2" fmla="*/ 0 h 245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3366" h="2458528">
                <a:moveTo>
                  <a:pt x="2993366" y="2458528"/>
                </a:moveTo>
                <a:cubicBezTo>
                  <a:pt x="2863250" y="1826643"/>
                  <a:pt x="2733135" y="1194759"/>
                  <a:pt x="2234241" y="785004"/>
                </a:cubicBezTo>
                <a:cubicBezTo>
                  <a:pt x="1735347" y="375249"/>
                  <a:pt x="337868" y="123645"/>
                  <a:pt x="0" y="0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B90DC6-2871-82C7-E7C7-7DC4FAE1CB59}"/>
              </a:ext>
            </a:extLst>
          </p:cNvPr>
          <p:cNvSpPr/>
          <p:nvPr/>
        </p:nvSpPr>
        <p:spPr>
          <a:xfrm>
            <a:off x="1337459" y="1319842"/>
            <a:ext cx="456835" cy="2406769"/>
          </a:xfrm>
          <a:custGeom>
            <a:avLst/>
            <a:gdLst>
              <a:gd name="connsiteX0" fmla="*/ 456835 w 456835"/>
              <a:gd name="connsiteY0" fmla="*/ 2406769 h 2406769"/>
              <a:gd name="connsiteX1" fmla="*/ 42767 w 456835"/>
              <a:gd name="connsiteY1" fmla="*/ 1216324 h 2406769"/>
              <a:gd name="connsiteX2" fmla="*/ 34141 w 456835"/>
              <a:gd name="connsiteY2" fmla="*/ 0 h 2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835" h="2406769">
                <a:moveTo>
                  <a:pt x="456835" y="2406769"/>
                </a:moveTo>
                <a:cubicBezTo>
                  <a:pt x="285025" y="2012110"/>
                  <a:pt x="113216" y="1617452"/>
                  <a:pt x="42767" y="1216324"/>
                </a:cubicBezTo>
                <a:cubicBezTo>
                  <a:pt x="-27682" y="815196"/>
                  <a:pt x="3229" y="407598"/>
                  <a:pt x="34141" y="0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7D26F3-DA52-0FB4-03EF-981EF3FC521F}"/>
              </a:ext>
            </a:extLst>
          </p:cNvPr>
          <p:cNvSpPr/>
          <p:nvPr/>
        </p:nvSpPr>
        <p:spPr>
          <a:xfrm>
            <a:off x="2501660" y="5175849"/>
            <a:ext cx="871268" cy="715993"/>
          </a:xfrm>
          <a:custGeom>
            <a:avLst/>
            <a:gdLst>
              <a:gd name="connsiteX0" fmla="*/ 0 w 871268"/>
              <a:gd name="connsiteY0" fmla="*/ 0 h 715993"/>
              <a:gd name="connsiteX1" fmla="*/ 198408 w 871268"/>
              <a:gd name="connsiteY1" fmla="*/ 543464 h 715993"/>
              <a:gd name="connsiteX2" fmla="*/ 871268 w 871268"/>
              <a:gd name="connsiteY2" fmla="*/ 715993 h 71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1268" h="715993">
                <a:moveTo>
                  <a:pt x="0" y="0"/>
                </a:moveTo>
                <a:cubicBezTo>
                  <a:pt x="26598" y="212066"/>
                  <a:pt x="53197" y="424132"/>
                  <a:pt x="198408" y="543464"/>
                </a:cubicBezTo>
                <a:cubicBezTo>
                  <a:pt x="343619" y="662796"/>
                  <a:pt x="733245" y="705929"/>
                  <a:pt x="871268" y="715993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0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rees&#10;&#10;Description automatically generated with medium confidence">
            <a:extLst>
              <a:ext uri="{FF2B5EF4-FFF2-40B4-BE49-F238E27FC236}">
                <a16:creationId xmlns:a16="http://schemas.microsoft.com/office/drawing/2014/main" id="{76D4F606-8EEA-4506-4B9B-201379CC0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" y="-17909"/>
            <a:ext cx="12064181" cy="68938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F3FFA2-9D03-C961-B134-5245E25CB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83646"/>
              </p:ext>
            </p:extLst>
          </p:nvPr>
        </p:nvGraphicFramePr>
        <p:xfrm>
          <a:off x="4896207" y="3552970"/>
          <a:ext cx="2399584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9896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3638982106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WW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ZZ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A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A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C68DEC-8CD5-D57F-DAE2-9A3924BAE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1029"/>
              </p:ext>
            </p:extLst>
          </p:nvPr>
        </p:nvGraphicFramePr>
        <p:xfrm>
          <a:off x="1321602" y="3552970"/>
          <a:ext cx="1792140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7380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XY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A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AC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6E90226-2DBF-E854-932D-92E8D1BD78D7}"/>
              </a:ext>
            </a:extLst>
          </p:cNvPr>
          <p:cNvSpPr/>
          <p:nvPr/>
        </p:nvSpPr>
        <p:spPr>
          <a:xfrm>
            <a:off x="6719977" y="5124091"/>
            <a:ext cx="1656272" cy="759124"/>
          </a:xfrm>
          <a:custGeom>
            <a:avLst/>
            <a:gdLst>
              <a:gd name="connsiteX0" fmla="*/ 0 w 1656272"/>
              <a:gd name="connsiteY0" fmla="*/ 0 h 759124"/>
              <a:gd name="connsiteX1" fmla="*/ 483080 w 1656272"/>
              <a:gd name="connsiteY1" fmla="*/ 543464 h 759124"/>
              <a:gd name="connsiteX2" fmla="*/ 1656272 w 1656272"/>
              <a:gd name="connsiteY2" fmla="*/ 759124 h 75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6272" h="759124">
                <a:moveTo>
                  <a:pt x="0" y="0"/>
                </a:moveTo>
                <a:cubicBezTo>
                  <a:pt x="103517" y="208471"/>
                  <a:pt x="207035" y="416943"/>
                  <a:pt x="483080" y="543464"/>
                </a:cubicBezTo>
                <a:cubicBezTo>
                  <a:pt x="759125" y="669985"/>
                  <a:pt x="1207698" y="714554"/>
                  <a:pt x="1656272" y="759124"/>
                </a:cubicBezTo>
              </a:path>
            </a:pathLst>
          </a:custGeom>
          <a:noFill/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061212-4688-D8E8-DCA1-AE2D49E6B9AE}"/>
              </a:ext>
            </a:extLst>
          </p:cNvPr>
          <p:cNvSpPr/>
          <p:nvPr/>
        </p:nvSpPr>
        <p:spPr>
          <a:xfrm>
            <a:off x="2277374" y="1207698"/>
            <a:ext cx="2993366" cy="2458528"/>
          </a:xfrm>
          <a:custGeom>
            <a:avLst/>
            <a:gdLst>
              <a:gd name="connsiteX0" fmla="*/ 2993366 w 2993366"/>
              <a:gd name="connsiteY0" fmla="*/ 2458528 h 2458528"/>
              <a:gd name="connsiteX1" fmla="*/ 2234241 w 2993366"/>
              <a:gd name="connsiteY1" fmla="*/ 785004 h 2458528"/>
              <a:gd name="connsiteX2" fmla="*/ 0 w 2993366"/>
              <a:gd name="connsiteY2" fmla="*/ 0 h 245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3366" h="2458528">
                <a:moveTo>
                  <a:pt x="2993366" y="2458528"/>
                </a:moveTo>
                <a:cubicBezTo>
                  <a:pt x="2863250" y="1826643"/>
                  <a:pt x="2733135" y="1194759"/>
                  <a:pt x="2234241" y="785004"/>
                </a:cubicBezTo>
                <a:cubicBezTo>
                  <a:pt x="1735347" y="375249"/>
                  <a:pt x="337868" y="123645"/>
                  <a:pt x="0" y="0"/>
                </a:cubicBezTo>
              </a:path>
            </a:pathLst>
          </a:custGeom>
          <a:noFill/>
          <a:ln w="76200">
            <a:solidFill>
              <a:srgbClr val="DCACE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B90DC6-2871-82C7-E7C7-7DC4FAE1CB59}"/>
              </a:ext>
            </a:extLst>
          </p:cNvPr>
          <p:cNvSpPr/>
          <p:nvPr/>
        </p:nvSpPr>
        <p:spPr>
          <a:xfrm>
            <a:off x="1337459" y="1319842"/>
            <a:ext cx="456835" cy="2406769"/>
          </a:xfrm>
          <a:custGeom>
            <a:avLst/>
            <a:gdLst>
              <a:gd name="connsiteX0" fmla="*/ 456835 w 456835"/>
              <a:gd name="connsiteY0" fmla="*/ 2406769 h 2406769"/>
              <a:gd name="connsiteX1" fmla="*/ 42767 w 456835"/>
              <a:gd name="connsiteY1" fmla="*/ 1216324 h 2406769"/>
              <a:gd name="connsiteX2" fmla="*/ 34141 w 456835"/>
              <a:gd name="connsiteY2" fmla="*/ 0 h 2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835" h="2406769">
                <a:moveTo>
                  <a:pt x="456835" y="2406769"/>
                </a:moveTo>
                <a:cubicBezTo>
                  <a:pt x="285025" y="2012110"/>
                  <a:pt x="113216" y="1617452"/>
                  <a:pt x="42767" y="1216324"/>
                </a:cubicBezTo>
                <a:cubicBezTo>
                  <a:pt x="-27682" y="815196"/>
                  <a:pt x="3229" y="407598"/>
                  <a:pt x="34141" y="0"/>
                </a:cubicBezTo>
              </a:path>
            </a:pathLst>
          </a:custGeom>
          <a:noFill/>
          <a:ln w="76200">
            <a:solidFill>
              <a:srgbClr val="DCACE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7D26F3-DA52-0FB4-03EF-981EF3FC521F}"/>
              </a:ext>
            </a:extLst>
          </p:cNvPr>
          <p:cNvSpPr/>
          <p:nvPr/>
        </p:nvSpPr>
        <p:spPr>
          <a:xfrm>
            <a:off x="2501660" y="5175849"/>
            <a:ext cx="871268" cy="715993"/>
          </a:xfrm>
          <a:custGeom>
            <a:avLst/>
            <a:gdLst>
              <a:gd name="connsiteX0" fmla="*/ 0 w 871268"/>
              <a:gd name="connsiteY0" fmla="*/ 0 h 715993"/>
              <a:gd name="connsiteX1" fmla="*/ 198408 w 871268"/>
              <a:gd name="connsiteY1" fmla="*/ 543464 h 715993"/>
              <a:gd name="connsiteX2" fmla="*/ 871268 w 871268"/>
              <a:gd name="connsiteY2" fmla="*/ 715993 h 71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1268" h="715993">
                <a:moveTo>
                  <a:pt x="0" y="0"/>
                </a:moveTo>
                <a:cubicBezTo>
                  <a:pt x="26598" y="212066"/>
                  <a:pt x="53197" y="424132"/>
                  <a:pt x="198408" y="543464"/>
                </a:cubicBezTo>
                <a:cubicBezTo>
                  <a:pt x="343619" y="662796"/>
                  <a:pt x="733245" y="705929"/>
                  <a:pt x="871268" y="715993"/>
                </a:cubicBezTo>
              </a:path>
            </a:pathLst>
          </a:custGeom>
          <a:noFill/>
          <a:ln w="762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BEFD9-D3D3-1532-E305-9DA55BBFC470}"/>
              </a:ext>
            </a:extLst>
          </p:cNvPr>
          <p:cNvSpPr txBox="1"/>
          <p:nvPr/>
        </p:nvSpPr>
        <p:spPr>
          <a:xfrm>
            <a:off x="6245524" y="658805"/>
            <a:ext cx="32415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dirty="0"/>
              <a:t>= WT Aromatase (No Edit)</a:t>
            </a:r>
            <a:br>
              <a:rPr lang="en-US" dirty="0"/>
            </a:br>
            <a:r>
              <a:rPr lang="en-US" b="1" dirty="0"/>
              <a:t>a </a:t>
            </a:r>
            <a:r>
              <a:rPr lang="en-US" dirty="0"/>
              <a:t>= Aromatase knock-out (Edit)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508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rees&#10;&#10;Description automatically generated with medium confidence">
            <a:extLst>
              <a:ext uri="{FF2B5EF4-FFF2-40B4-BE49-F238E27FC236}">
                <a16:creationId xmlns:a16="http://schemas.microsoft.com/office/drawing/2014/main" id="{76D4F606-8EEA-4506-4B9B-201379CC0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" y="-17909"/>
            <a:ext cx="12064181" cy="689381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F3FFA2-9D03-C961-B134-5245E25CB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092478"/>
              </p:ext>
            </p:extLst>
          </p:nvPr>
        </p:nvGraphicFramePr>
        <p:xfrm>
          <a:off x="4896207" y="3552970"/>
          <a:ext cx="2399584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9896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3638982106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WW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ZZ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0B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0B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F5C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F5C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C68DEC-8CD5-D57F-DAE2-9A3924BAE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90258"/>
              </p:ext>
            </p:extLst>
          </p:nvPr>
        </p:nvGraphicFramePr>
        <p:xfrm>
          <a:off x="1321602" y="3552970"/>
          <a:ext cx="1792140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7380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XY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99D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99D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6D4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C6D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6E90226-2DBF-E854-932D-92E8D1BD78D7}"/>
              </a:ext>
            </a:extLst>
          </p:cNvPr>
          <p:cNvSpPr/>
          <p:nvPr/>
        </p:nvSpPr>
        <p:spPr>
          <a:xfrm>
            <a:off x="6719977" y="5124091"/>
            <a:ext cx="1656272" cy="759124"/>
          </a:xfrm>
          <a:custGeom>
            <a:avLst/>
            <a:gdLst>
              <a:gd name="connsiteX0" fmla="*/ 0 w 1656272"/>
              <a:gd name="connsiteY0" fmla="*/ 0 h 759124"/>
              <a:gd name="connsiteX1" fmla="*/ 483080 w 1656272"/>
              <a:gd name="connsiteY1" fmla="*/ 543464 h 759124"/>
              <a:gd name="connsiteX2" fmla="*/ 1656272 w 1656272"/>
              <a:gd name="connsiteY2" fmla="*/ 759124 h 75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6272" h="759124">
                <a:moveTo>
                  <a:pt x="0" y="0"/>
                </a:moveTo>
                <a:cubicBezTo>
                  <a:pt x="103517" y="208471"/>
                  <a:pt x="207035" y="416943"/>
                  <a:pt x="483080" y="543464"/>
                </a:cubicBezTo>
                <a:cubicBezTo>
                  <a:pt x="759125" y="669985"/>
                  <a:pt x="1207698" y="714554"/>
                  <a:pt x="1656272" y="759124"/>
                </a:cubicBezTo>
              </a:path>
            </a:pathLst>
          </a:custGeom>
          <a:noFill/>
          <a:ln w="76200">
            <a:solidFill>
              <a:srgbClr val="CF5C3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061212-4688-D8E8-DCA1-AE2D49E6B9AE}"/>
              </a:ext>
            </a:extLst>
          </p:cNvPr>
          <p:cNvSpPr/>
          <p:nvPr/>
        </p:nvSpPr>
        <p:spPr>
          <a:xfrm>
            <a:off x="2277374" y="1207698"/>
            <a:ext cx="2993366" cy="2458528"/>
          </a:xfrm>
          <a:custGeom>
            <a:avLst/>
            <a:gdLst>
              <a:gd name="connsiteX0" fmla="*/ 2993366 w 2993366"/>
              <a:gd name="connsiteY0" fmla="*/ 2458528 h 2458528"/>
              <a:gd name="connsiteX1" fmla="*/ 2234241 w 2993366"/>
              <a:gd name="connsiteY1" fmla="*/ 785004 h 2458528"/>
              <a:gd name="connsiteX2" fmla="*/ 0 w 2993366"/>
              <a:gd name="connsiteY2" fmla="*/ 0 h 245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3366" h="2458528">
                <a:moveTo>
                  <a:pt x="2993366" y="2458528"/>
                </a:moveTo>
                <a:cubicBezTo>
                  <a:pt x="2863250" y="1826643"/>
                  <a:pt x="2733135" y="1194759"/>
                  <a:pt x="2234241" y="785004"/>
                </a:cubicBezTo>
                <a:cubicBezTo>
                  <a:pt x="1735347" y="375249"/>
                  <a:pt x="337868" y="123645"/>
                  <a:pt x="0" y="0"/>
                </a:cubicBezTo>
              </a:path>
            </a:pathLst>
          </a:custGeom>
          <a:noFill/>
          <a:ln w="76200">
            <a:solidFill>
              <a:srgbClr val="C0B7B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B90DC6-2871-82C7-E7C7-7DC4FAE1CB59}"/>
              </a:ext>
            </a:extLst>
          </p:cNvPr>
          <p:cNvSpPr/>
          <p:nvPr/>
        </p:nvSpPr>
        <p:spPr>
          <a:xfrm>
            <a:off x="1337459" y="1319842"/>
            <a:ext cx="456835" cy="2406769"/>
          </a:xfrm>
          <a:custGeom>
            <a:avLst/>
            <a:gdLst>
              <a:gd name="connsiteX0" fmla="*/ 456835 w 456835"/>
              <a:gd name="connsiteY0" fmla="*/ 2406769 h 2406769"/>
              <a:gd name="connsiteX1" fmla="*/ 42767 w 456835"/>
              <a:gd name="connsiteY1" fmla="*/ 1216324 h 2406769"/>
              <a:gd name="connsiteX2" fmla="*/ 34141 w 456835"/>
              <a:gd name="connsiteY2" fmla="*/ 0 h 2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835" h="2406769">
                <a:moveTo>
                  <a:pt x="456835" y="2406769"/>
                </a:moveTo>
                <a:cubicBezTo>
                  <a:pt x="285025" y="2012110"/>
                  <a:pt x="113216" y="1617452"/>
                  <a:pt x="42767" y="1216324"/>
                </a:cubicBezTo>
                <a:cubicBezTo>
                  <a:pt x="-27682" y="815196"/>
                  <a:pt x="3229" y="407598"/>
                  <a:pt x="34141" y="0"/>
                </a:cubicBezTo>
              </a:path>
            </a:pathLst>
          </a:custGeom>
          <a:noFill/>
          <a:ln w="76200">
            <a:solidFill>
              <a:srgbClr val="C99DA3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7D26F3-DA52-0FB4-03EF-981EF3FC521F}"/>
              </a:ext>
            </a:extLst>
          </p:cNvPr>
          <p:cNvSpPr/>
          <p:nvPr/>
        </p:nvSpPr>
        <p:spPr>
          <a:xfrm>
            <a:off x="2501660" y="5175849"/>
            <a:ext cx="871268" cy="715993"/>
          </a:xfrm>
          <a:custGeom>
            <a:avLst/>
            <a:gdLst>
              <a:gd name="connsiteX0" fmla="*/ 0 w 871268"/>
              <a:gd name="connsiteY0" fmla="*/ 0 h 715993"/>
              <a:gd name="connsiteX1" fmla="*/ 198408 w 871268"/>
              <a:gd name="connsiteY1" fmla="*/ 543464 h 715993"/>
              <a:gd name="connsiteX2" fmla="*/ 871268 w 871268"/>
              <a:gd name="connsiteY2" fmla="*/ 715993 h 71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1268" h="715993">
                <a:moveTo>
                  <a:pt x="0" y="0"/>
                </a:moveTo>
                <a:cubicBezTo>
                  <a:pt x="26598" y="212066"/>
                  <a:pt x="53197" y="424132"/>
                  <a:pt x="198408" y="543464"/>
                </a:cubicBezTo>
                <a:cubicBezTo>
                  <a:pt x="343619" y="662796"/>
                  <a:pt x="733245" y="705929"/>
                  <a:pt x="871268" y="715993"/>
                </a:cubicBezTo>
              </a:path>
            </a:pathLst>
          </a:custGeom>
          <a:noFill/>
          <a:ln w="76200">
            <a:solidFill>
              <a:srgbClr val="C6D4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BEFD9-D3D3-1532-E305-9DA55BBFC470}"/>
              </a:ext>
            </a:extLst>
          </p:cNvPr>
          <p:cNvSpPr txBox="1"/>
          <p:nvPr/>
        </p:nvSpPr>
        <p:spPr>
          <a:xfrm>
            <a:off x="6245524" y="658805"/>
            <a:ext cx="32415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dirty="0"/>
              <a:t>= WT Aromatase (No Edit)</a:t>
            </a:r>
            <a:br>
              <a:rPr lang="en-US" dirty="0"/>
            </a:br>
            <a:r>
              <a:rPr lang="en-US" b="1" dirty="0"/>
              <a:t>a </a:t>
            </a:r>
            <a:r>
              <a:rPr lang="en-US" dirty="0"/>
              <a:t>= Aromatase knock-out (Edit)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2829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lored objects&#10;&#10;Description automatically generated with medium confidence">
            <a:extLst>
              <a:ext uri="{FF2B5EF4-FFF2-40B4-BE49-F238E27FC236}">
                <a16:creationId xmlns:a16="http://schemas.microsoft.com/office/drawing/2014/main" id="{6A8911B3-7F6E-26D5-03DD-3CA021BBB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" y="0"/>
            <a:ext cx="12001501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B47ECD-736A-B47A-F0AB-1071F3B7D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71946"/>
              </p:ext>
            </p:extLst>
          </p:nvPr>
        </p:nvGraphicFramePr>
        <p:xfrm>
          <a:off x="4896207" y="3552970"/>
          <a:ext cx="2399584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9896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3638982106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9896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WW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ZZ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BED002-296B-7E52-2C4D-D9333EC28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969867"/>
              </p:ext>
            </p:extLst>
          </p:nvPr>
        </p:nvGraphicFramePr>
        <p:xfrm>
          <a:off x="1321602" y="3552970"/>
          <a:ext cx="1792140" cy="1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7380">
                  <a:extLst>
                    <a:ext uri="{9D8B030D-6E8A-4147-A177-3AD203B41FA5}">
                      <a16:colId xmlns:a16="http://schemas.microsoft.com/office/drawing/2014/main" val="1266634913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1176879802"/>
                    </a:ext>
                  </a:extLst>
                </a:gridCol>
                <a:gridCol w="597380">
                  <a:extLst>
                    <a:ext uri="{9D8B030D-6E8A-4147-A177-3AD203B41FA5}">
                      <a16:colId xmlns:a16="http://schemas.microsoft.com/office/drawing/2014/main" val="2959174600"/>
                    </a:ext>
                  </a:extLst>
                </a:gridCol>
              </a:tblGrid>
              <a:tr h="34585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XY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67267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967282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75074"/>
                  </a:ext>
                </a:extLst>
              </a:tr>
              <a:tr h="34585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AA</a:t>
                      </a: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♀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♂︎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5280" marR="85280" marT="42640" marB="42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58952"/>
                  </a:ext>
                </a:extLst>
              </a:tr>
            </a:tbl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54712E3-7133-CFBF-B222-741460DB5EB2}"/>
              </a:ext>
            </a:extLst>
          </p:cNvPr>
          <p:cNvSpPr/>
          <p:nvPr/>
        </p:nvSpPr>
        <p:spPr>
          <a:xfrm>
            <a:off x="6719977" y="5124091"/>
            <a:ext cx="1656272" cy="759124"/>
          </a:xfrm>
          <a:custGeom>
            <a:avLst/>
            <a:gdLst>
              <a:gd name="connsiteX0" fmla="*/ 0 w 1656272"/>
              <a:gd name="connsiteY0" fmla="*/ 0 h 759124"/>
              <a:gd name="connsiteX1" fmla="*/ 483080 w 1656272"/>
              <a:gd name="connsiteY1" fmla="*/ 543464 h 759124"/>
              <a:gd name="connsiteX2" fmla="*/ 1656272 w 1656272"/>
              <a:gd name="connsiteY2" fmla="*/ 759124 h 75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6272" h="759124">
                <a:moveTo>
                  <a:pt x="0" y="0"/>
                </a:moveTo>
                <a:cubicBezTo>
                  <a:pt x="103517" y="208471"/>
                  <a:pt x="207035" y="416943"/>
                  <a:pt x="483080" y="543464"/>
                </a:cubicBezTo>
                <a:cubicBezTo>
                  <a:pt x="759125" y="669985"/>
                  <a:pt x="1207698" y="714554"/>
                  <a:pt x="1656272" y="759124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EE90DE-3D29-CD47-769A-52C2C2202D28}"/>
              </a:ext>
            </a:extLst>
          </p:cNvPr>
          <p:cNvSpPr/>
          <p:nvPr/>
        </p:nvSpPr>
        <p:spPr>
          <a:xfrm>
            <a:off x="2277374" y="1207698"/>
            <a:ext cx="2993366" cy="2458528"/>
          </a:xfrm>
          <a:custGeom>
            <a:avLst/>
            <a:gdLst>
              <a:gd name="connsiteX0" fmla="*/ 2993366 w 2993366"/>
              <a:gd name="connsiteY0" fmla="*/ 2458528 h 2458528"/>
              <a:gd name="connsiteX1" fmla="*/ 2234241 w 2993366"/>
              <a:gd name="connsiteY1" fmla="*/ 785004 h 2458528"/>
              <a:gd name="connsiteX2" fmla="*/ 0 w 2993366"/>
              <a:gd name="connsiteY2" fmla="*/ 0 h 245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3366" h="2458528">
                <a:moveTo>
                  <a:pt x="2993366" y="2458528"/>
                </a:moveTo>
                <a:cubicBezTo>
                  <a:pt x="2863250" y="1826643"/>
                  <a:pt x="2733135" y="1194759"/>
                  <a:pt x="2234241" y="785004"/>
                </a:cubicBezTo>
                <a:cubicBezTo>
                  <a:pt x="1735347" y="375249"/>
                  <a:pt x="337868" y="123645"/>
                  <a:pt x="0" y="0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65F8F1-434C-E071-9D88-ED2A27409839}"/>
              </a:ext>
            </a:extLst>
          </p:cNvPr>
          <p:cNvSpPr/>
          <p:nvPr/>
        </p:nvSpPr>
        <p:spPr>
          <a:xfrm>
            <a:off x="1337459" y="1319842"/>
            <a:ext cx="456835" cy="2406769"/>
          </a:xfrm>
          <a:custGeom>
            <a:avLst/>
            <a:gdLst>
              <a:gd name="connsiteX0" fmla="*/ 456835 w 456835"/>
              <a:gd name="connsiteY0" fmla="*/ 2406769 h 2406769"/>
              <a:gd name="connsiteX1" fmla="*/ 42767 w 456835"/>
              <a:gd name="connsiteY1" fmla="*/ 1216324 h 2406769"/>
              <a:gd name="connsiteX2" fmla="*/ 34141 w 456835"/>
              <a:gd name="connsiteY2" fmla="*/ 0 h 2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835" h="2406769">
                <a:moveTo>
                  <a:pt x="456835" y="2406769"/>
                </a:moveTo>
                <a:cubicBezTo>
                  <a:pt x="285025" y="2012110"/>
                  <a:pt x="113216" y="1617452"/>
                  <a:pt x="42767" y="1216324"/>
                </a:cubicBezTo>
                <a:cubicBezTo>
                  <a:pt x="-27682" y="815196"/>
                  <a:pt x="3229" y="407598"/>
                  <a:pt x="34141" y="0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4F450A-AD65-F1DA-8C12-9191B60ACF53}"/>
              </a:ext>
            </a:extLst>
          </p:cNvPr>
          <p:cNvSpPr/>
          <p:nvPr/>
        </p:nvSpPr>
        <p:spPr>
          <a:xfrm>
            <a:off x="2501660" y="5175849"/>
            <a:ext cx="871268" cy="715993"/>
          </a:xfrm>
          <a:custGeom>
            <a:avLst/>
            <a:gdLst>
              <a:gd name="connsiteX0" fmla="*/ 0 w 871268"/>
              <a:gd name="connsiteY0" fmla="*/ 0 h 715993"/>
              <a:gd name="connsiteX1" fmla="*/ 198408 w 871268"/>
              <a:gd name="connsiteY1" fmla="*/ 543464 h 715993"/>
              <a:gd name="connsiteX2" fmla="*/ 871268 w 871268"/>
              <a:gd name="connsiteY2" fmla="*/ 715993 h 71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1268" h="715993">
                <a:moveTo>
                  <a:pt x="0" y="0"/>
                </a:moveTo>
                <a:cubicBezTo>
                  <a:pt x="26598" y="212066"/>
                  <a:pt x="53197" y="424132"/>
                  <a:pt x="198408" y="543464"/>
                </a:cubicBezTo>
                <a:cubicBezTo>
                  <a:pt x="343619" y="662796"/>
                  <a:pt x="733245" y="705929"/>
                  <a:pt x="871268" y="715993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39A71-5EC8-CB01-E9C6-5465CD162F0E}"/>
              </a:ext>
            </a:extLst>
          </p:cNvPr>
          <p:cNvSpPr txBox="1"/>
          <p:nvPr/>
        </p:nvSpPr>
        <p:spPr>
          <a:xfrm>
            <a:off x="6245524" y="658805"/>
            <a:ext cx="32415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dirty="0"/>
              <a:t>= WT Aromatase (No Edit)</a:t>
            </a:r>
            <a:br>
              <a:rPr lang="en-US" dirty="0"/>
            </a:br>
            <a:r>
              <a:rPr lang="en-US" b="1" dirty="0"/>
              <a:t>a </a:t>
            </a:r>
            <a:r>
              <a:rPr lang="en-US" dirty="0"/>
              <a:t>= Aromatase knock-out (Edit)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82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1189B15-17F0-8567-548E-F881842A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10413" cy="4142114"/>
          </a:xfrm>
          <a:prstGeom prst="rect">
            <a:avLst/>
          </a:prstGeom>
        </p:spPr>
      </p:pic>
      <p:pic>
        <p:nvPicPr>
          <p:cNvPr id="5" name="Picture 4" descr="A diagram of a curve&#10;&#10;Description automatically generated">
            <a:extLst>
              <a:ext uri="{FF2B5EF4-FFF2-40B4-BE49-F238E27FC236}">
                <a16:creationId xmlns:a16="http://schemas.microsoft.com/office/drawing/2014/main" id="{1B6C5399-C06E-FEB4-406D-0A375580E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2" y="4142114"/>
            <a:ext cx="8082988" cy="27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74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2B7E9D-E4B7-020F-06D4-085ACA27C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10415" cy="4142115"/>
          </a:xfrm>
          <a:prstGeom prst="rect">
            <a:avLst/>
          </a:prstGeom>
        </p:spPr>
      </p:pic>
      <p:pic>
        <p:nvPicPr>
          <p:cNvPr id="9" name="Picture 8" descr="A graph of a curve&#10;&#10;Description automatically generated">
            <a:extLst>
              <a:ext uri="{FF2B5EF4-FFF2-40B4-BE49-F238E27FC236}">
                <a16:creationId xmlns:a16="http://schemas.microsoft.com/office/drawing/2014/main" id="{41543A9B-CCCC-4F67-DE8E-0F4045D4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12" y="4142116"/>
            <a:ext cx="8082987" cy="27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2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7F695DB-96ED-D79C-868D-756D359A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2" y="0"/>
            <a:ext cx="8412488" cy="68351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54C60-BC3F-44BC-F5DA-991724390BC6}"/>
              </a:ext>
            </a:extLst>
          </p:cNvPr>
          <p:cNvSpPr/>
          <p:nvPr/>
        </p:nvSpPr>
        <p:spPr>
          <a:xfrm>
            <a:off x="3836833" y="5176165"/>
            <a:ext cx="196687" cy="147676"/>
          </a:xfrm>
          <a:prstGeom prst="rect">
            <a:avLst/>
          </a:prstGeom>
          <a:noFill/>
          <a:ln>
            <a:solidFill>
              <a:srgbClr val="4401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2C51C-28EE-DA8B-39DE-914B4B70C5B6}"/>
              </a:ext>
            </a:extLst>
          </p:cNvPr>
          <p:cNvSpPr txBox="1"/>
          <p:nvPr/>
        </p:nvSpPr>
        <p:spPr>
          <a:xfrm>
            <a:off x="4026262" y="5323841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0.467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F769A-060A-892F-D322-91FE06C2CFE3}"/>
              </a:ext>
            </a:extLst>
          </p:cNvPr>
          <p:cNvSpPr txBox="1"/>
          <p:nvPr/>
        </p:nvSpPr>
        <p:spPr>
          <a:xfrm>
            <a:off x="2733040" y="399972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E725"/>
                </a:solidFill>
              </a:rPr>
              <a:t>0.9992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5DE35-4E64-93F3-515F-06847E9B8EE1}"/>
              </a:ext>
            </a:extLst>
          </p:cNvPr>
          <p:cNvSpPr/>
          <p:nvPr/>
        </p:nvSpPr>
        <p:spPr>
          <a:xfrm>
            <a:off x="3488965" y="4258858"/>
            <a:ext cx="185780" cy="158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C23C53-F436-8445-2225-2DA3D0D71FC3}"/>
              </a:ext>
            </a:extLst>
          </p:cNvPr>
          <p:cNvSpPr/>
          <p:nvPr/>
        </p:nvSpPr>
        <p:spPr>
          <a:xfrm>
            <a:off x="2600906" y="5468716"/>
            <a:ext cx="176584" cy="1567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4B9BF-50BE-5319-57FE-4D4C95A04720}"/>
              </a:ext>
            </a:extLst>
          </p:cNvPr>
          <p:cNvSpPr txBox="1"/>
          <p:nvPr/>
        </p:nvSpPr>
        <p:spPr>
          <a:xfrm>
            <a:off x="1946006" y="5176165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DE725"/>
                </a:solidFill>
              </a:rPr>
              <a:t>0.996</a:t>
            </a:r>
          </a:p>
        </p:txBody>
      </p:sp>
    </p:spTree>
    <p:extLst>
      <p:ext uri="{BB962C8B-B14F-4D97-AF65-F5344CB8AC3E}">
        <p14:creationId xmlns:p14="http://schemas.microsoft.com/office/powerpoint/2010/main" val="24977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7A004-CE91-A5C4-4F80-2232CE64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62" y="292874"/>
            <a:ext cx="10670875" cy="4377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EC74E-9BCB-D2AE-BA3D-64F224F1D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5" y="4911737"/>
            <a:ext cx="4560787" cy="18911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FDD652-F030-08E4-7564-B2B4CD4AB2EA}"/>
              </a:ext>
            </a:extLst>
          </p:cNvPr>
          <p:cNvSpPr/>
          <p:nvPr/>
        </p:nvSpPr>
        <p:spPr>
          <a:xfrm>
            <a:off x="5710687" y="5546785"/>
            <a:ext cx="802256" cy="810883"/>
          </a:xfrm>
          <a:prstGeom prst="rect">
            <a:avLst/>
          </a:prstGeom>
          <a:solidFill>
            <a:srgbClr val="4401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FA8EB-F3AE-83B2-A63D-6FEDCCE5F579}"/>
              </a:ext>
            </a:extLst>
          </p:cNvPr>
          <p:cNvSpPr/>
          <p:nvPr/>
        </p:nvSpPr>
        <p:spPr>
          <a:xfrm>
            <a:off x="6512943" y="5546784"/>
            <a:ext cx="802256" cy="810883"/>
          </a:xfrm>
          <a:prstGeom prst="rect">
            <a:avLst/>
          </a:prstGeom>
          <a:solidFill>
            <a:srgbClr val="6D2A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F5C2D-3D63-BC0F-2287-3B989F811D87}"/>
              </a:ext>
            </a:extLst>
          </p:cNvPr>
          <p:cNvSpPr/>
          <p:nvPr/>
        </p:nvSpPr>
        <p:spPr>
          <a:xfrm>
            <a:off x="7315199" y="5546784"/>
            <a:ext cx="802256" cy="810883"/>
          </a:xfrm>
          <a:prstGeom prst="rect">
            <a:avLst/>
          </a:prstGeom>
          <a:solidFill>
            <a:srgbClr val="E32F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3D75D3-BA0A-0A10-8B58-6D35ADAF5991}"/>
              </a:ext>
            </a:extLst>
          </p:cNvPr>
          <p:cNvSpPr/>
          <p:nvPr/>
        </p:nvSpPr>
        <p:spPr>
          <a:xfrm>
            <a:off x="8117455" y="5546784"/>
            <a:ext cx="802256" cy="810883"/>
          </a:xfrm>
          <a:prstGeom prst="rect">
            <a:avLst/>
          </a:prstGeom>
          <a:solidFill>
            <a:srgbClr val="61D3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532AC9-0B45-1550-78BE-68059999D1FF}"/>
              </a:ext>
            </a:extLst>
          </p:cNvPr>
          <p:cNvSpPr/>
          <p:nvPr/>
        </p:nvSpPr>
        <p:spPr>
          <a:xfrm>
            <a:off x="8919711" y="5546783"/>
            <a:ext cx="802256" cy="810883"/>
          </a:xfrm>
          <a:prstGeom prst="rect">
            <a:avLst/>
          </a:prstGeom>
          <a:solidFill>
            <a:srgbClr val="FDE72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5A079-F04E-FC71-A0B6-0F01A787B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3538680-DED6-A95A-0914-D0616DEA9BB7}"/>
              </a:ext>
            </a:extLst>
          </p:cNvPr>
          <p:cNvGrpSpPr/>
          <p:nvPr/>
        </p:nvGrpSpPr>
        <p:grpSpPr>
          <a:xfrm>
            <a:off x="3084815" y="1474475"/>
            <a:ext cx="4442372" cy="4219062"/>
            <a:chOff x="800501" y="660430"/>
            <a:chExt cx="4442372" cy="4219062"/>
          </a:xfrm>
          <a:solidFill>
            <a:schemeClr val="bg1">
              <a:lumMod val="85000"/>
            </a:schemeClr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53CE99-5D5E-5730-3585-78A90769E5F9}"/>
                </a:ext>
              </a:extLst>
            </p:cNvPr>
            <p:cNvGrpSpPr/>
            <p:nvPr/>
          </p:nvGrpSpPr>
          <p:grpSpPr>
            <a:xfrm>
              <a:off x="800501" y="660430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37C4B1E-079F-C1AD-A191-DCBC53B29861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6DB675A-6BF2-0C14-8F1C-B00463DE908B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BBB25FB-8566-EF09-789A-9B1C9C35166C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81EF6DC-EF22-3404-CF25-8B45DDA4512D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EA7D9F8-926C-46F4-C781-D718BFD5CFD0}"/>
                </a:ext>
              </a:extLst>
            </p:cNvPr>
            <p:cNvGrpSpPr/>
            <p:nvPr/>
          </p:nvGrpSpPr>
          <p:grpSpPr>
            <a:xfrm>
              <a:off x="800501" y="3651621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5BADFCC-B5D8-F37E-099B-AE5F1FD7C460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2FBBE62-D5C1-B363-D113-1C1357061C30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706A2D6-A66A-3921-96FD-6FDA94236258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91FD6-D808-7FA2-BC9D-5CF859C42E60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92AE37-3175-2D64-DDC6-216CBA9FB0F1}"/>
                </a:ext>
              </a:extLst>
            </p:cNvPr>
            <p:cNvGrpSpPr/>
            <p:nvPr/>
          </p:nvGrpSpPr>
          <p:grpSpPr>
            <a:xfrm>
              <a:off x="800501" y="2156026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7FB7237-924C-F39F-B810-49EA4AD6A9DF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769661B-5B68-830E-0409-944048BFD6BF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D4D0C43-CAD7-D967-16E9-F4FC65E1174B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F2F09CE-24C1-B2A8-4BE7-3734F79C1F37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230601F-A593-2E01-2257-8629B863F512}"/>
              </a:ext>
            </a:extLst>
          </p:cNvPr>
          <p:cNvSpPr txBox="1">
            <a:spLocks/>
          </p:cNvSpPr>
          <p:nvPr/>
        </p:nvSpPr>
        <p:spPr>
          <a:xfrm>
            <a:off x="1355245" y="879924"/>
            <a:ext cx="183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32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Non-Mendelian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 (Sail)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F3FB2F-1823-86E6-0DF5-506EF27EA7F0}"/>
              </a:ext>
            </a:extLst>
          </p:cNvPr>
          <p:cNvSpPr txBox="1">
            <a:spLocks/>
          </p:cNvSpPr>
          <p:nvPr/>
        </p:nvSpPr>
        <p:spPr>
          <a:xfrm>
            <a:off x="1925915" y="20318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EAB3C8-D05E-5A7C-9390-A241321161FD}"/>
              </a:ext>
            </a:extLst>
          </p:cNvPr>
          <p:cNvSpPr txBox="1">
            <a:spLocks/>
          </p:cNvSpPr>
          <p:nvPr/>
        </p:nvSpPr>
        <p:spPr>
          <a:xfrm>
            <a:off x="1925915" y="340332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37.5%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33F925-CDFB-B037-7337-71FEC9CA0864}"/>
              </a:ext>
            </a:extLst>
          </p:cNvPr>
          <p:cNvSpPr txBox="1">
            <a:spLocks/>
          </p:cNvSpPr>
          <p:nvPr/>
        </p:nvSpPr>
        <p:spPr>
          <a:xfrm>
            <a:off x="1925915" y="48753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67FA0F-9D23-A3FB-7347-C434EFC1F830}"/>
              </a:ext>
            </a:extLst>
          </p:cNvPr>
          <p:cNvSpPr txBox="1">
            <a:spLocks/>
          </p:cNvSpPr>
          <p:nvPr/>
        </p:nvSpPr>
        <p:spPr>
          <a:xfrm>
            <a:off x="368719" y="2031877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3F914D-54CB-44E7-1CBC-1EA2D5AE934B}"/>
              </a:ext>
            </a:extLst>
          </p:cNvPr>
          <p:cNvSpPr txBox="1">
            <a:spLocks/>
          </p:cNvSpPr>
          <p:nvPr/>
        </p:nvSpPr>
        <p:spPr>
          <a:xfrm>
            <a:off x="368719" y="340332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8F1BD8-0445-5D4E-9478-10C73DB1305E}"/>
              </a:ext>
            </a:extLst>
          </p:cNvPr>
          <p:cNvSpPr txBox="1">
            <a:spLocks/>
          </p:cNvSpPr>
          <p:nvPr/>
        </p:nvSpPr>
        <p:spPr>
          <a:xfrm>
            <a:off x="368719" y="4875375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1818DA-7771-EBB3-A5D4-25F2C170A69F}"/>
              </a:ext>
            </a:extLst>
          </p:cNvPr>
          <p:cNvSpPr txBox="1">
            <a:spLocks/>
          </p:cNvSpPr>
          <p:nvPr/>
        </p:nvSpPr>
        <p:spPr>
          <a:xfrm>
            <a:off x="0" y="879924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1D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Mendelian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Editor (Wind)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D750DB-B213-CCB3-43E8-8D17ED0DC188}"/>
              </a:ext>
            </a:extLst>
          </p:cNvPr>
          <p:cNvGrpSpPr>
            <a:grpSpLocks/>
          </p:cNvGrpSpPr>
          <p:nvPr/>
        </p:nvGrpSpPr>
        <p:grpSpPr>
          <a:xfrm>
            <a:off x="135589" y="1593515"/>
            <a:ext cx="2902711" cy="4160745"/>
            <a:chOff x="1142712" y="4351867"/>
            <a:chExt cx="4336802" cy="747315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BF0380-71EA-9720-FF77-1E3C7DF6B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6537075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7C25B2-1D4B-DDCD-A109-FC6988DDA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9278388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1443BDB-DBF2-B623-DB29-87399A9C2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11825017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8333914-97D5-3FBB-11F3-6079E9EE6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4351867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Graphic 98" descr="Sailboat outline">
            <a:extLst>
              <a:ext uri="{FF2B5EF4-FFF2-40B4-BE49-F238E27FC236}">
                <a16:creationId xmlns:a16="http://schemas.microsoft.com/office/drawing/2014/main" id="{175562BF-9F7A-920A-74B9-B516781EC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29052" y="1264270"/>
            <a:ext cx="998790" cy="998790"/>
          </a:xfrm>
          <a:custGeom>
            <a:avLst/>
            <a:gdLst>
              <a:gd name="connsiteX0" fmla="*/ 0 w 998790"/>
              <a:gd name="connsiteY0" fmla="*/ 0 h 998790"/>
              <a:gd name="connsiteX1" fmla="*/ 239966 w 998790"/>
              <a:gd name="connsiteY1" fmla="*/ 0 h 998790"/>
              <a:gd name="connsiteX2" fmla="*/ 239966 w 998790"/>
              <a:gd name="connsiteY2" fmla="*/ 43482 h 998790"/>
              <a:gd name="connsiteX3" fmla="*/ 234415 w 998790"/>
              <a:gd name="connsiteY3" fmla="*/ 44340 h 998790"/>
              <a:gd name="connsiteX4" fmla="*/ 173942 w 998790"/>
              <a:gd name="connsiteY4" fmla="*/ 55773 h 998790"/>
              <a:gd name="connsiteX5" fmla="*/ 216850 w 998790"/>
              <a:gd name="connsiteY5" fmla="*/ 223929 h 998790"/>
              <a:gd name="connsiteX6" fmla="*/ 239966 w 998790"/>
              <a:gd name="connsiteY6" fmla="*/ 242950 h 998790"/>
              <a:gd name="connsiteX7" fmla="*/ 239966 w 998790"/>
              <a:gd name="connsiteY7" fmla="*/ 247834 h 998790"/>
              <a:gd name="connsiteX8" fmla="*/ 245902 w 998790"/>
              <a:gd name="connsiteY8" fmla="*/ 247834 h 998790"/>
              <a:gd name="connsiteX9" fmla="*/ 264944 w 998790"/>
              <a:gd name="connsiteY9" fmla="*/ 263502 h 998790"/>
              <a:gd name="connsiteX10" fmla="*/ 330152 w 998790"/>
              <a:gd name="connsiteY10" fmla="*/ 322473 h 998790"/>
              <a:gd name="connsiteX11" fmla="*/ 343487 w 998790"/>
              <a:gd name="connsiteY11" fmla="*/ 318663 h 998790"/>
              <a:gd name="connsiteX12" fmla="*/ 379682 w 998790"/>
              <a:gd name="connsiteY12" fmla="*/ 261513 h 998790"/>
              <a:gd name="connsiteX13" fmla="*/ 383382 w 998790"/>
              <a:gd name="connsiteY13" fmla="*/ 247834 h 998790"/>
              <a:gd name="connsiteX14" fmla="*/ 443800 w 998790"/>
              <a:gd name="connsiteY14" fmla="*/ 247834 h 998790"/>
              <a:gd name="connsiteX15" fmla="*/ 443800 w 998790"/>
              <a:gd name="connsiteY15" fmla="*/ 185293 h 998790"/>
              <a:gd name="connsiteX16" fmla="*/ 605726 w 998790"/>
              <a:gd name="connsiteY16" fmla="*/ 185293 h 998790"/>
              <a:gd name="connsiteX17" fmla="*/ 605726 w 998790"/>
              <a:gd name="connsiteY17" fmla="*/ 0 h 998790"/>
              <a:gd name="connsiteX18" fmla="*/ 998790 w 998790"/>
              <a:gd name="connsiteY18" fmla="*/ 0 h 998790"/>
              <a:gd name="connsiteX19" fmla="*/ 998790 w 998790"/>
              <a:gd name="connsiteY19" fmla="*/ 998790 h 998790"/>
              <a:gd name="connsiteX20" fmla="*/ 0 w 998790"/>
              <a:gd name="connsiteY20" fmla="*/ 998790 h 99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8790" h="998790">
                <a:moveTo>
                  <a:pt x="0" y="0"/>
                </a:moveTo>
                <a:lnTo>
                  <a:pt x="239966" y="0"/>
                </a:lnTo>
                <a:lnTo>
                  <a:pt x="239966" y="43482"/>
                </a:lnTo>
                <a:lnTo>
                  <a:pt x="234415" y="44340"/>
                </a:lnTo>
                <a:cubicBezTo>
                  <a:pt x="209336" y="48866"/>
                  <a:pt x="183785" y="54345"/>
                  <a:pt x="173942" y="55773"/>
                </a:cubicBezTo>
                <a:cubicBezTo>
                  <a:pt x="146493" y="176550"/>
                  <a:pt x="136423" y="160157"/>
                  <a:pt x="216850" y="223929"/>
                </a:cubicBezTo>
                <a:lnTo>
                  <a:pt x="239966" y="242950"/>
                </a:lnTo>
                <a:lnTo>
                  <a:pt x="239966" y="247834"/>
                </a:lnTo>
                <a:lnTo>
                  <a:pt x="245902" y="247834"/>
                </a:lnTo>
                <a:lnTo>
                  <a:pt x="264944" y="263502"/>
                </a:lnTo>
                <a:cubicBezTo>
                  <a:pt x="283715" y="279591"/>
                  <a:pt x="305338" y="298912"/>
                  <a:pt x="330152" y="322473"/>
                </a:cubicBezTo>
                <a:cubicBezTo>
                  <a:pt x="333504" y="325656"/>
                  <a:pt x="339042" y="319933"/>
                  <a:pt x="343487" y="318663"/>
                </a:cubicBezTo>
                <a:cubicBezTo>
                  <a:pt x="355552" y="299613"/>
                  <a:pt x="371713" y="282607"/>
                  <a:pt x="379682" y="261513"/>
                </a:cubicBezTo>
                <a:lnTo>
                  <a:pt x="383382" y="247834"/>
                </a:lnTo>
                <a:lnTo>
                  <a:pt x="443800" y="247834"/>
                </a:lnTo>
                <a:lnTo>
                  <a:pt x="443800" y="185293"/>
                </a:lnTo>
                <a:lnTo>
                  <a:pt x="605726" y="185293"/>
                </a:lnTo>
                <a:lnTo>
                  <a:pt x="605726" y="0"/>
                </a:lnTo>
                <a:lnTo>
                  <a:pt x="998790" y="0"/>
                </a:lnTo>
                <a:lnTo>
                  <a:pt x="998790" y="998790"/>
                </a:lnTo>
                <a:lnTo>
                  <a:pt x="0" y="998790"/>
                </a:lnTo>
                <a:close/>
              </a:path>
            </a:pathLst>
          </a:cu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52A28E4-5669-2992-E198-17D166796D8C}"/>
              </a:ext>
            </a:extLst>
          </p:cNvPr>
          <p:cNvGrpSpPr>
            <a:grpSpLocks/>
          </p:cNvGrpSpPr>
          <p:nvPr/>
        </p:nvGrpSpPr>
        <p:grpSpPr>
          <a:xfrm>
            <a:off x="7832470" y="1626304"/>
            <a:ext cx="4318015" cy="3520736"/>
            <a:chOff x="7243452" y="1626304"/>
            <a:chExt cx="4549069" cy="352073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BD3A990-4F46-326C-9379-6BF4C2E8585E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V="1">
              <a:off x="7243452" y="2600125"/>
              <a:ext cx="1747884" cy="1814469"/>
            </a:xfrm>
            <a:prstGeom prst="line">
              <a:avLst/>
            </a:prstGeom>
            <a:ln w="63500">
              <a:solidFill>
                <a:srgbClr val="E3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6908D28-B8BA-E48E-DD13-FBA9F4A564CD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4441228"/>
              <a:ext cx="4228897" cy="0"/>
            </a:xfrm>
            <a:prstGeom prst="line">
              <a:avLst/>
            </a:prstGeom>
            <a:ln w="63500" cap="rnd">
              <a:solidFill>
                <a:srgbClr val="61D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 descr="Windy outline">
              <a:extLst>
                <a:ext uri="{FF2B5EF4-FFF2-40B4-BE49-F238E27FC236}">
                  <a16:creationId xmlns:a16="http://schemas.microsoft.com/office/drawing/2014/main" id="{DA1539E5-CFBA-D408-144F-472C21FF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8729432" y="3269431"/>
              <a:ext cx="998790" cy="998790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3A9F26A-4397-626E-8D79-DD5230EE93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1626304"/>
              <a:ext cx="0" cy="3519101"/>
            </a:xfrm>
            <a:prstGeom prst="line">
              <a:avLst/>
            </a:prstGeom>
            <a:ln w="63500" cap="rnd">
              <a:solidFill>
                <a:srgbClr val="3136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F14CEA1-0FA2-948B-929A-C8FA23EDC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3452" y="5147040"/>
              <a:ext cx="4360656" cy="0"/>
            </a:xfrm>
            <a:prstGeom prst="line">
              <a:avLst/>
            </a:prstGeom>
            <a:ln w="63500" cap="rnd">
              <a:solidFill>
                <a:srgbClr val="3136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A7C904A-04F1-099E-1385-3CF4496CCCC6}"/>
                </a:ext>
              </a:extLst>
            </p:cNvPr>
            <p:cNvSpPr>
              <a:spLocks/>
            </p:cNvSpPr>
            <p:nvPr/>
          </p:nvSpPr>
          <p:spPr>
            <a:xfrm>
              <a:off x="8991336" y="2125698"/>
              <a:ext cx="1210070" cy="474426"/>
            </a:xfrm>
            <a:custGeom>
              <a:avLst/>
              <a:gdLst>
                <a:gd name="connsiteX0" fmla="*/ 0 w 1402080"/>
                <a:gd name="connsiteY0" fmla="*/ 602439 h 602439"/>
                <a:gd name="connsiteX1" fmla="*/ 579120 w 1402080"/>
                <a:gd name="connsiteY1" fmla="*/ 69039 h 602439"/>
                <a:gd name="connsiteX2" fmla="*/ 1402080 w 1402080"/>
                <a:gd name="connsiteY2" fmla="*/ 15699 h 602439"/>
                <a:gd name="connsiteX0" fmla="*/ 0 w 1402080"/>
                <a:gd name="connsiteY0" fmla="*/ 587861 h 587861"/>
                <a:gd name="connsiteX1" fmla="*/ 665480 w 1402080"/>
                <a:gd name="connsiteY1" fmla="*/ 204321 h 587861"/>
                <a:gd name="connsiteX2" fmla="*/ 1402080 w 1402080"/>
                <a:gd name="connsiteY2" fmla="*/ 1121 h 587861"/>
                <a:gd name="connsiteX0" fmla="*/ 0 w 1402080"/>
                <a:gd name="connsiteY0" fmla="*/ 592495 h 592495"/>
                <a:gd name="connsiteX1" fmla="*/ 584200 w 1402080"/>
                <a:gd name="connsiteY1" fmla="*/ 94655 h 592495"/>
                <a:gd name="connsiteX2" fmla="*/ 1402080 w 1402080"/>
                <a:gd name="connsiteY2" fmla="*/ 5755 h 592495"/>
                <a:gd name="connsiteX0" fmla="*/ 0 w 1402080"/>
                <a:gd name="connsiteY0" fmla="*/ 590292 h 590292"/>
                <a:gd name="connsiteX1" fmla="*/ 614680 w 1402080"/>
                <a:gd name="connsiteY1" fmla="*/ 112772 h 590292"/>
                <a:gd name="connsiteX2" fmla="*/ 1402080 w 1402080"/>
                <a:gd name="connsiteY2" fmla="*/ 3552 h 590292"/>
                <a:gd name="connsiteX0" fmla="*/ 0 w 1402080"/>
                <a:gd name="connsiteY0" fmla="*/ 589415 h 589415"/>
                <a:gd name="connsiteX1" fmla="*/ 640080 w 1402080"/>
                <a:gd name="connsiteY1" fmla="*/ 127135 h 589415"/>
                <a:gd name="connsiteX2" fmla="*/ 1402080 w 1402080"/>
                <a:gd name="connsiteY2" fmla="*/ 2675 h 589415"/>
                <a:gd name="connsiteX0" fmla="*/ 0 w 1584960"/>
                <a:gd name="connsiteY0" fmla="*/ 601640 h 601640"/>
                <a:gd name="connsiteX1" fmla="*/ 640080 w 1584960"/>
                <a:gd name="connsiteY1" fmla="*/ 139360 h 601640"/>
                <a:gd name="connsiteX2" fmla="*/ 1584960 w 1584960"/>
                <a:gd name="connsiteY2" fmla="*/ 2200 h 601640"/>
                <a:gd name="connsiteX0" fmla="*/ 0 w 1584960"/>
                <a:gd name="connsiteY0" fmla="*/ 600021 h 600021"/>
                <a:gd name="connsiteX1" fmla="*/ 640080 w 1584960"/>
                <a:gd name="connsiteY1" fmla="*/ 137741 h 600021"/>
                <a:gd name="connsiteX2" fmla="*/ 1584960 w 1584960"/>
                <a:gd name="connsiteY2" fmla="*/ 581 h 600021"/>
                <a:gd name="connsiteX0" fmla="*/ 0 w 1584960"/>
                <a:gd name="connsiteY0" fmla="*/ 600690 h 600690"/>
                <a:gd name="connsiteX1" fmla="*/ 690880 w 1584960"/>
                <a:gd name="connsiteY1" fmla="*/ 107930 h 600690"/>
                <a:gd name="connsiteX2" fmla="*/ 1584960 w 1584960"/>
                <a:gd name="connsiteY2" fmla="*/ 1250 h 600690"/>
                <a:gd name="connsiteX0" fmla="*/ 0 w 1584960"/>
                <a:gd name="connsiteY0" fmla="*/ 600690 h 600690"/>
                <a:gd name="connsiteX1" fmla="*/ 690880 w 1584960"/>
                <a:gd name="connsiteY1" fmla="*/ 107930 h 600690"/>
                <a:gd name="connsiteX2" fmla="*/ 1584960 w 1584960"/>
                <a:gd name="connsiteY2" fmla="*/ 1250 h 600690"/>
                <a:gd name="connsiteX0" fmla="*/ 0 w 1584960"/>
                <a:gd name="connsiteY0" fmla="*/ 606322 h 606322"/>
                <a:gd name="connsiteX1" fmla="*/ 645160 w 1584960"/>
                <a:gd name="connsiteY1" fmla="*/ 75462 h 606322"/>
                <a:gd name="connsiteX2" fmla="*/ 1584960 w 1584960"/>
                <a:gd name="connsiteY2" fmla="*/ 6882 h 606322"/>
                <a:gd name="connsiteX0" fmla="*/ 0 w 1582420"/>
                <a:gd name="connsiteY0" fmla="*/ 622370 h 622370"/>
                <a:gd name="connsiteX1" fmla="*/ 645160 w 1582420"/>
                <a:gd name="connsiteY1" fmla="*/ 91510 h 622370"/>
                <a:gd name="connsiteX2" fmla="*/ 1582420 w 1582420"/>
                <a:gd name="connsiteY2" fmla="*/ 2610 h 622370"/>
                <a:gd name="connsiteX0" fmla="*/ 0 w 1582420"/>
                <a:gd name="connsiteY0" fmla="*/ 620412 h 620412"/>
                <a:gd name="connsiteX1" fmla="*/ 645160 w 1582420"/>
                <a:gd name="connsiteY1" fmla="*/ 89552 h 620412"/>
                <a:gd name="connsiteX2" fmla="*/ 1582420 w 1582420"/>
                <a:gd name="connsiteY2" fmla="*/ 652 h 6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2420" h="620412">
                  <a:moveTo>
                    <a:pt x="0" y="620412"/>
                  </a:moveTo>
                  <a:cubicBezTo>
                    <a:pt x="200660" y="412767"/>
                    <a:pt x="411480" y="187342"/>
                    <a:pt x="645160" y="89552"/>
                  </a:cubicBezTo>
                  <a:cubicBezTo>
                    <a:pt x="878840" y="-8238"/>
                    <a:pt x="1358900" y="-618"/>
                    <a:pt x="1582420" y="652"/>
                  </a:cubicBezTo>
                </a:path>
              </a:pathLst>
            </a:custGeom>
            <a:noFill/>
            <a:ln w="63500">
              <a:solidFill>
                <a:srgbClr val="E32F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E74116-CAB2-6A29-96A9-CB8EC13BA4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1406" y="2125698"/>
              <a:ext cx="1164419" cy="0"/>
            </a:xfrm>
            <a:prstGeom prst="line">
              <a:avLst/>
            </a:prstGeom>
            <a:ln w="63500" cap="rnd">
              <a:solidFill>
                <a:srgbClr val="E3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Graphic 92" descr="Windy outline">
              <a:extLst>
                <a:ext uri="{FF2B5EF4-FFF2-40B4-BE49-F238E27FC236}">
                  <a16:creationId xmlns:a16="http://schemas.microsoft.com/office/drawing/2014/main" id="{D0222640-801C-5208-5592-389D9464D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9761581" y="3269431"/>
              <a:ext cx="998790" cy="998790"/>
            </a:xfrm>
            <a:prstGeom prst="rect">
              <a:avLst/>
            </a:prstGeom>
          </p:spPr>
        </p:pic>
        <p:pic>
          <p:nvPicPr>
            <p:cNvPr id="94" name="Graphic 93" descr="Windy outline">
              <a:extLst>
                <a:ext uri="{FF2B5EF4-FFF2-40B4-BE49-F238E27FC236}">
                  <a16:creationId xmlns:a16="http://schemas.microsoft.com/office/drawing/2014/main" id="{97E3B2CB-14DB-DAEC-42C6-423B94FA3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10793731" y="3269431"/>
              <a:ext cx="998790" cy="998790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44CFCAC-2CD0-A4D0-DFCD-AF62B1DE8BAE}"/>
              </a:ext>
            </a:extLst>
          </p:cNvPr>
          <p:cNvSpPr txBox="1">
            <a:spLocks/>
          </p:cNvSpPr>
          <p:nvPr/>
        </p:nvSpPr>
        <p:spPr>
          <a:xfrm rot="16200000">
            <a:off x="5904298" y="3198167"/>
            <a:ext cx="3411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31363F"/>
                </a:solidFill>
              </a:rPr>
              <a:t>Allele Frequency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BDB2EA-F6DC-4073-16FB-577CE8EF3C09}"/>
              </a:ext>
            </a:extLst>
          </p:cNvPr>
          <p:cNvSpPr txBox="1">
            <a:spLocks/>
          </p:cNvSpPr>
          <p:nvPr/>
        </p:nvSpPr>
        <p:spPr>
          <a:xfrm>
            <a:off x="8560526" y="5252982"/>
            <a:ext cx="34111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31363F"/>
                </a:solidFill>
              </a:rPr>
              <a:t>Time</a:t>
            </a:r>
          </a:p>
        </p:txBody>
      </p: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B027BF3C-BEEB-68C5-D386-D5B7D109981A}"/>
              </a:ext>
            </a:extLst>
          </p:cNvPr>
          <p:cNvGrpSpPr/>
          <p:nvPr/>
        </p:nvGrpSpPr>
        <p:grpSpPr>
          <a:xfrm>
            <a:off x="3387966" y="1757469"/>
            <a:ext cx="3830273" cy="3760480"/>
            <a:chOff x="3627958" y="1682819"/>
            <a:chExt cx="3967050" cy="376048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E4D4E59-EB3F-5322-6C00-8308B980368F}"/>
                </a:ext>
              </a:extLst>
            </p:cNvPr>
            <p:cNvGrpSpPr/>
            <p:nvPr/>
          </p:nvGrpSpPr>
          <p:grpSpPr>
            <a:xfrm>
              <a:off x="6007328" y="1682819"/>
              <a:ext cx="401532" cy="3738249"/>
              <a:chOff x="8176440" y="2106819"/>
              <a:chExt cx="401532" cy="3773432"/>
            </a:xfrm>
          </p:grpSpPr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18DA376A-0CC9-2330-E346-559AB9B6233B}"/>
                  </a:ext>
                </a:extLst>
              </p:cNvPr>
              <p:cNvGrpSpPr/>
              <p:nvPr/>
            </p:nvGrpSpPr>
            <p:grpSpPr>
              <a:xfrm>
                <a:off x="8180219" y="3599652"/>
                <a:ext cx="392538" cy="768339"/>
                <a:chOff x="5503567" y="3692802"/>
                <a:chExt cx="392538" cy="768339"/>
              </a:xfrm>
            </p:grpSpPr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F1A4FE87-1FA5-23FD-01CB-68ED53B8437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6879" y="4236238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8A1297CF-D6BA-10D9-6054-25BB4540CA3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56098" y="3692802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10A59B3C-7AAD-1BD8-5D34-0CF04D9923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3567" y="3694961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435C1FA7-A36C-A93E-4455-AA5C317253FA}"/>
                  </a:ext>
                </a:extLst>
              </p:cNvPr>
              <p:cNvGrpSpPr/>
              <p:nvPr/>
            </p:nvGrpSpPr>
            <p:grpSpPr>
              <a:xfrm>
                <a:off x="8182174" y="5111912"/>
                <a:ext cx="395798" cy="768339"/>
                <a:chOff x="5505522" y="4848904"/>
                <a:chExt cx="395798" cy="768339"/>
              </a:xfrm>
            </p:grpSpPr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1FCC77D9-8441-279A-E928-2DD467D262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5522" y="5396353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406F02AE-B597-99C5-906D-5F01036B6A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313" y="4848904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8105BAFD-D681-80F3-8682-E09337680D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783" y="4851063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EC1E6448-DC4E-2B9A-AB7C-667FA52AFC47}"/>
                  </a:ext>
                </a:extLst>
              </p:cNvPr>
              <p:cNvGrpSpPr/>
              <p:nvPr/>
            </p:nvGrpSpPr>
            <p:grpSpPr>
              <a:xfrm>
                <a:off x="8176440" y="2106819"/>
                <a:ext cx="392538" cy="768340"/>
                <a:chOff x="5508970" y="2490767"/>
                <a:chExt cx="392538" cy="768340"/>
              </a:xfrm>
            </p:grpSpPr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A62A500E-A1BC-D364-A7F5-7533AB0DAA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501" y="2490767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D1EFF4AA-F4CC-D120-52C1-9F6E25CCE5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970" y="2492927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07B0C43B-5EBB-4B39-64F8-4BCB78575DAF}"/>
                </a:ext>
              </a:extLst>
            </p:cNvPr>
            <p:cNvGrpSpPr/>
            <p:nvPr/>
          </p:nvGrpSpPr>
          <p:grpSpPr>
            <a:xfrm>
              <a:off x="3627958" y="1693610"/>
              <a:ext cx="401720" cy="3749689"/>
              <a:chOff x="8201620" y="2117711"/>
              <a:chExt cx="401720" cy="3784979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8DD3677C-6178-83C4-B05C-C914760B87CA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A35F23F8-7F2E-1DE2-9C5A-E1B7CB449B5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3E1EF1F7-60A9-5B80-B525-5898303F5E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D14F7691-89DE-F1BC-28D5-A43FAF370958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48B74A1D-8DB4-44A4-2074-FC0A34EA74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402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8064C5AD-5EEE-43CF-77CF-1B238D06FA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129B05DB-F98E-F090-3AD4-218CD947BB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AAE23025-18F3-5C19-C1F1-BB8464C34D59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545" name="Freeform: Shape 544">
                  <a:extLst>
                    <a:ext uri="{FF2B5EF4-FFF2-40B4-BE49-F238E27FC236}">
                      <a16:creationId xmlns:a16="http://schemas.microsoft.com/office/drawing/2014/main" id="{36FDD028-8B9B-B8DB-C1AE-56637B705C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Freeform: Shape 545">
                  <a:extLst>
                    <a:ext uri="{FF2B5EF4-FFF2-40B4-BE49-F238E27FC236}">
                      <a16:creationId xmlns:a16="http://schemas.microsoft.com/office/drawing/2014/main" id="{CEF9CB53-32E4-E16E-8B3F-BAC2EF7920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6713EB89-A9D8-820E-CAE5-B8ED142EF04B}"/>
                </a:ext>
              </a:extLst>
            </p:cNvPr>
            <p:cNvGrpSpPr/>
            <p:nvPr/>
          </p:nvGrpSpPr>
          <p:grpSpPr>
            <a:xfrm>
              <a:off x="7199803" y="1685558"/>
              <a:ext cx="395205" cy="3745491"/>
              <a:chOff x="8191007" y="2114935"/>
              <a:chExt cx="395205" cy="3780742"/>
            </a:xfrm>
          </p:grpSpPr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4071AE23-F265-6AB4-3412-BE6F7CF21376}"/>
                  </a:ext>
                </a:extLst>
              </p:cNvPr>
              <p:cNvGrpSpPr/>
              <p:nvPr/>
            </p:nvGrpSpPr>
            <p:grpSpPr>
              <a:xfrm>
                <a:off x="8193674" y="3611671"/>
                <a:ext cx="392538" cy="768339"/>
                <a:chOff x="5517022" y="3704821"/>
                <a:chExt cx="392538" cy="768339"/>
              </a:xfrm>
            </p:grpSpPr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0B3B880F-9426-86EB-94AC-644E8271BA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9553" y="370482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6541241E-1528-9A66-A7CD-D5B058A797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7022" y="370698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8ACC5CD6-B1E5-658A-51CC-76CD1BB96AA4}"/>
                  </a:ext>
                </a:extLst>
              </p:cNvPr>
              <p:cNvGrpSpPr/>
              <p:nvPr/>
            </p:nvGrpSpPr>
            <p:grpSpPr>
              <a:xfrm>
                <a:off x="8192427" y="5127338"/>
                <a:ext cx="392539" cy="768339"/>
                <a:chOff x="5515775" y="4864330"/>
                <a:chExt cx="392539" cy="768339"/>
              </a:xfrm>
            </p:grpSpPr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8AC6E98B-8039-C580-B3D1-290B325DA2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8307" y="4864330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2A634BDB-23E6-90DF-02B4-FA8422C5EE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5775" y="4866489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E0195F57-B160-8503-326A-6C186A01A159}"/>
                  </a:ext>
                </a:extLst>
              </p:cNvPr>
              <p:cNvGrpSpPr/>
              <p:nvPr/>
            </p:nvGrpSpPr>
            <p:grpSpPr>
              <a:xfrm>
                <a:off x="8191007" y="2114935"/>
                <a:ext cx="392538" cy="768339"/>
                <a:chOff x="5523537" y="2498883"/>
                <a:chExt cx="392538" cy="768339"/>
              </a:xfrm>
            </p:grpSpPr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CACCE761-B56E-025E-8392-16CC2D9CB8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068" y="249888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6626D038-4756-49FA-A657-70542F772A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3537" y="250104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C1DFA898-A8AE-B98E-8607-EA782E4D3280}"/>
                </a:ext>
              </a:extLst>
            </p:cNvPr>
            <p:cNvGrpSpPr/>
            <p:nvPr/>
          </p:nvGrpSpPr>
          <p:grpSpPr>
            <a:xfrm>
              <a:off x="4818627" y="1686856"/>
              <a:ext cx="593634" cy="3727184"/>
              <a:chOff x="8857173" y="2110957"/>
              <a:chExt cx="593634" cy="3727184"/>
            </a:xfrm>
          </p:grpSpPr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26268942-FA58-2871-4592-9183B47623E1}"/>
                  </a:ext>
                </a:extLst>
              </p:cNvPr>
              <p:cNvGrpSpPr/>
              <p:nvPr/>
            </p:nvGrpSpPr>
            <p:grpSpPr>
              <a:xfrm>
                <a:off x="8860727" y="3591587"/>
                <a:ext cx="392615" cy="761175"/>
                <a:chOff x="8860727" y="3591587"/>
                <a:chExt cx="392615" cy="761175"/>
              </a:xfrm>
            </p:grpSpPr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9AE4B28F-09A8-2E31-BC6C-7B4B4DDA71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727" y="3665157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30DE6364-88CA-34F5-83F6-E2D48E15D4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2238" y="412995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CF45B8D4-820C-A612-8FB0-BC82948EE0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116" y="412995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A9CB7795-6013-C5EA-B45D-6DCBCAC298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3335" y="3591587"/>
                  <a:ext cx="140007" cy="760323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3EFDBBB1-6258-93F6-ECE8-43E4BB42BAC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803" y="3593726"/>
                  <a:ext cx="140953" cy="759036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2386AB1D-DD33-2B9B-C045-B6E589E8BBC8}"/>
                  </a:ext>
                </a:extLst>
              </p:cNvPr>
              <p:cNvGrpSpPr/>
              <p:nvPr/>
            </p:nvGrpSpPr>
            <p:grpSpPr>
              <a:xfrm>
                <a:off x="8857173" y="5076965"/>
                <a:ext cx="395873" cy="761176"/>
                <a:chOff x="8857173" y="5076965"/>
                <a:chExt cx="395873" cy="761176"/>
              </a:xfrm>
            </p:grpSpPr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0E88E3D3-A399-A088-2D42-D2544859F3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57173" y="5154511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90C66C7A-74DF-3FBC-6E33-D6969C3C25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08682" y="5619310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24" name="Group 523">
                  <a:extLst>
                    <a:ext uri="{FF2B5EF4-FFF2-40B4-BE49-F238E27FC236}">
                      <a16:creationId xmlns:a16="http://schemas.microsoft.com/office/drawing/2014/main" id="{F9F59C2C-8587-F5D8-6677-2CE0CB56BA35}"/>
                    </a:ext>
                  </a:extLst>
                </p:cNvPr>
                <p:cNvGrpSpPr/>
                <p:nvPr/>
              </p:nvGrpSpPr>
              <p:grpSpPr>
                <a:xfrm>
                  <a:off x="8857248" y="5076965"/>
                  <a:ext cx="395798" cy="761176"/>
                  <a:chOff x="5490305" y="4841806"/>
                  <a:chExt cx="395798" cy="768340"/>
                </a:xfrm>
              </p:grpSpPr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E17B1EBB-261C-6E66-2E9C-015F7DE4F3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0305" y="5389256"/>
                    <a:ext cx="141104" cy="173686"/>
                  </a:xfrm>
                  <a:prstGeom prst="rect">
                    <a:avLst/>
                  </a:prstGeom>
                  <a:solidFill>
                    <a:srgbClr val="E32F6C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6" name="Freeform: Shape 525">
                    <a:extLst>
                      <a:ext uri="{FF2B5EF4-FFF2-40B4-BE49-F238E27FC236}">
                        <a16:creationId xmlns:a16="http://schemas.microsoft.com/office/drawing/2014/main" id="{5E08A5A3-71C3-DC12-BBD9-A31D076A0F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46096" y="4841806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EFA1ECD3-E6F1-20B2-3ED6-3461BACF29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3567" y="4843966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1FDD30FC-19F0-E7E3-6843-A0C1F47CDEA1}"/>
                  </a:ext>
                </a:extLst>
              </p:cNvPr>
              <p:cNvGrpSpPr/>
              <p:nvPr/>
            </p:nvGrpSpPr>
            <p:grpSpPr>
              <a:xfrm>
                <a:off x="8864501" y="2110957"/>
                <a:ext cx="392615" cy="761177"/>
                <a:chOff x="8864501" y="2110957"/>
                <a:chExt cx="392615" cy="761177"/>
              </a:xfrm>
            </p:grpSpPr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013E426A-FB95-DF48-0751-3873838228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501" y="2183844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94E36A65-7A06-D1BB-052E-898CC5BB95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6012" y="2648643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87817FD0-4F64-BF12-B13F-C4DA916ED2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890" y="2648643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28591147-81A3-BE13-FE93-83CB7E6CA366}"/>
                    </a:ext>
                  </a:extLst>
                </p:cNvPr>
                <p:cNvGrpSpPr/>
                <p:nvPr/>
              </p:nvGrpSpPr>
              <p:grpSpPr>
                <a:xfrm>
                  <a:off x="8864578" y="2110957"/>
                  <a:ext cx="392537" cy="761177"/>
                  <a:chOff x="5506817" y="2494842"/>
                  <a:chExt cx="392537" cy="768341"/>
                </a:xfrm>
              </p:grpSpPr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id="{B994434A-272A-1C0B-9619-28807E68C21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59347" y="2494842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Freeform: Shape 520">
                    <a:extLst>
                      <a:ext uri="{FF2B5EF4-FFF2-40B4-BE49-F238E27FC236}">
                        <a16:creationId xmlns:a16="http://schemas.microsoft.com/office/drawing/2014/main" id="{4D09A442-48DB-B602-7C6E-9684C6B497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06817" y="2497003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FD978982-0385-B18D-B296-3419378EBF25}"/>
                  </a:ext>
                </a:extLst>
              </p:cNvPr>
              <p:cNvGrpSpPr/>
              <p:nvPr/>
            </p:nvGrpSpPr>
            <p:grpSpPr>
              <a:xfrm>
                <a:off x="9058452" y="2247678"/>
                <a:ext cx="392355" cy="555625"/>
                <a:chOff x="9058452" y="2247678"/>
                <a:chExt cx="392355" cy="555625"/>
              </a:xfrm>
            </p:grpSpPr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5F90BF21-2E27-4072-4B9B-62A07B0644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8452" y="2247678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Isosceles Triangle 514">
                  <a:extLst>
                    <a:ext uri="{FF2B5EF4-FFF2-40B4-BE49-F238E27FC236}">
                      <a16:creationId xmlns:a16="http://schemas.microsoft.com/office/drawing/2014/main" id="{98BDD72D-CB23-D56A-1EEF-F20D77A2C712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53CEEB84-1F55-7615-744B-442CF3E41D15}"/>
                  </a:ext>
                </a:extLst>
              </p:cNvPr>
              <p:cNvGrpSpPr/>
              <p:nvPr/>
            </p:nvGrpSpPr>
            <p:grpSpPr>
              <a:xfrm>
                <a:off x="9051798" y="3711837"/>
                <a:ext cx="392355" cy="548872"/>
                <a:chOff x="9045496" y="2234050"/>
                <a:chExt cx="392355" cy="548872"/>
              </a:xfrm>
            </p:grpSpPr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C7BFD838-4ADA-6126-C5AE-F994509AAA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45496" y="2234050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Isosceles Triangle 512">
                  <a:extLst>
                    <a:ext uri="{FF2B5EF4-FFF2-40B4-BE49-F238E27FC236}">
                      <a16:creationId xmlns:a16="http://schemas.microsoft.com/office/drawing/2014/main" id="{BF98CF75-1B9D-2F5C-853E-6075F64BFEA1}"/>
                    </a:ext>
                  </a:extLst>
                </p:cNvPr>
                <p:cNvSpPr/>
                <p:nvPr/>
              </p:nvSpPr>
              <p:spPr>
                <a:xfrm rot="16200000">
                  <a:off x="9269414" y="2690681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56D307C5-52A2-FB5E-3EBB-9F5D0FFDE2A7}"/>
                  </a:ext>
                </a:extLst>
              </p:cNvPr>
              <p:cNvGrpSpPr/>
              <p:nvPr/>
            </p:nvGrpSpPr>
            <p:grpSpPr>
              <a:xfrm>
                <a:off x="9051122" y="5200977"/>
                <a:ext cx="392355" cy="548872"/>
                <a:chOff x="9051122" y="2225171"/>
                <a:chExt cx="392355" cy="548872"/>
              </a:xfrm>
            </p:grpSpPr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9D557613-ACD5-953F-7DEC-B7A05F2092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1122" y="222517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Isosceles Triangle 510">
                  <a:extLst>
                    <a:ext uri="{FF2B5EF4-FFF2-40B4-BE49-F238E27FC236}">
                      <a16:creationId xmlns:a16="http://schemas.microsoft.com/office/drawing/2014/main" id="{0B4459E9-0105-0A0F-72F3-651774532E90}"/>
                    </a:ext>
                  </a:extLst>
                </p:cNvPr>
                <p:cNvSpPr/>
                <p:nvPr/>
              </p:nvSpPr>
              <p:spPr>
                <a:xfrm rot="16200000">
                  <a:off x="9275040" y="268180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9E2191B9-F0E5-B20A-C191-96E9D3C95A35}"/>
              </a:ext>
            </a:extLst>
          </p:cNvPr>
          <p:cNvGrpSpPr/>
          <p:nvPr/>
        </p:nvGrpSpPr>
        <p:grpSpPr>
          <a:xfrm>
            <a:off x="4709336" y="2055790"/>
            <a:ext cx="1181250" cy="874442"/>
            <a:chOff x="4934639" y="3508503"/>
            <a:chExt cx="1181250" cy="874442"/>
          </a:xfrm>
        </p:grpSpPr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1EB358BB-84DE-164A-9ED1-EBCF4641C931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5CF26A3C-50D8-386B-0E61-7F0419116E28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052566AB-772D-7FEA-9B91-B86F1E8E187A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484A629F-6F77-79FA-6552-9A8474DD8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567E307E-B840-78F7-C735-E5E945835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AD291AF1-9820-E1BC-9FCA-30A6BA032FBA}"/>
              </a:ext>
            </a:extLst>
          </p:cNvPr>
          <p:cNvGrpSpPr/>
          <p:nvPr/>
        </p:nvGrpSpPr>
        <p:grpSpPr>
          <a:xfrm>
            <a:off x="3568333" y="3552177"/>
            <a:ext cx="1181250" cy="874442"/>
            <a:chOff x="4934639" y="3508503"/>
            <a:chExt cx="1181250" cy="874442"/>
          </a:xfrm>
        </p:grpSpPr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B710CD41-1FDA-3F26-691B-B9D7BF2C62F4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183C374-FAA6-56BB-E351-68E728E8531D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E239AE19-B614-7981-BF6A-4BEFB41EA3CB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73A162B3-0DEC-C935-FFF0-D12707114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E3C820D9-7ACB-D06B-CA91-E0CDDA553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F39FF7C8-4D5F-40DD-6CF0-815A2D97D0DF}"/>
              </a:ext>
            </a:extLst>
          </p:cNvPr>
          <p:cNvGrpSpPr/>
          <p:nvPr/>
        </p:nvGrpSpPr>
        <p:grpSpPr>
          <a:xfrm>
            <a:off x="5857838" y="3550063"/>
            <a:ext cx="1181250" cy="874442"/>
            <a:chOff x="4934639" y="3508503"/>
            <a:chExt cx="1181250" cy="874442"/>
          </a:xfrm>
        </p:grpSpPr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D8C4E579-2E56-63F8-9B6A-F4C3F7B55985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164B4AF2-CF41-4DF5-8B40-BF823E48B073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C5265298-7AAB-108E-42AF-FE4A77EC072D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3DEE4922-F065-ED19-1D7E-37ACC9A5E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18F96F74-D732-C02E-914F-3FB9B7D64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20A7AF38-7297-49CB-A5E0-41E93EF30C37}"/>
              </a:ext>
            </a:extLst>
          </p:cNvPr>
          <p:cNvCxnSpPr>
            <a:cxnSpLocks/>
          </p:cNvCxnSpPr>
          <p:nvPr/>
        </p:nvCxnSpPr>
        <p:spPr>
          <a:xfrm>
            <a:off x="3582523" y="2701669"/>
            <a:ext cx="0" cy="228564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9FE6BCF4-9AC9-2F9E-B35B-DA4D6EC9F54B}"/>
              </a:ext>
            </a:extLst>
          </p:cNvPr>
          <p:cNvCxnSpPr>
            <a:cxnSpLocks/>
          </p:cNvCxnSpPr>
          <p:nvPr/>
        </p:nvCxnSpPr>
        <p:spPr>
          <a:xfrm>
            <a:off x="7026075" y="2701669"/>
            <a:ext cx="0" cy="228564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4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469E70D-0060-D781-9ABD-692FF5ECB26E}"/>
              </a:ext>
            </a:extLst>
          </p:cNvPr>
          <p:cNvGrpSpPr/>
          <p:nvPr/>
        </p:nvGrpSpPr>
        <p:grpSpPr>
          <a:xfrm>
            <a:off x="4501907" y="2135760"/>
            <a:ext cx="2368074" cy="2249035"/>
            <a:chOff x="800501" y="660430"/>
            <a:chExt cx="4442372" cy="4219062"/>
          </a:xfrm>
          <a:solidFill>
            <a:schemeClr val="bg1">
              <a:lumMod val="85000"/>
            </a:schemeClr>
          </a:solidFill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A457A2F-7E23-BC3A-FD1C-CFB0F93F30F5}"/>
                </a:ext>
              </a:extLst>
            </p:cNvPr>
            <p:cNvGrpSpPr/>
            <p:nvPr/>
          </p:nvGrpSpPr>
          <p:grpSpPr>
            <a:xfrm>
              <a:off x="800501" y="660430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78258F3-11D5-8DD1-B6AA-C6D599FBF1B3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462EB32-6B7F-9167-65F1-D9C713BB988D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B6E78A7-1EFB-ED51-A9C5-D124E028CDDF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3A2148B-BAA9-3135-C07F-A5B4B6FA3C7F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F84E8F7D-B8E6-A3CA-090B-DD36F70EAD27}"/>
                </a:ext>
              </a:extLst>
            </p:cNvPr>
            <p:cNvGrpSpPr/>
            <p:nvPr/>
          </p:nvGrpSpPr>
          <p:grpSpPr>
            <a:xfrm>
              <a:off x="800501" y="3651621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0FEF5FF-EC57-6DAA-14EB-B4EACF7DD78D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5DD4D646-E9AE-9CDD-AEC0-5B767749A4B7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D9D9894-8917-CF95-C1D0-3722D675769D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D4DE2D9-E28C-A0E1-27DF-7CF15189F3BE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76FE1BD-9E66-AB8C-7877-F422225E4804}"/>
                </a:ext>
              </a:extLst>
            </p:cNvPr>
            <p:cNvGrpSpPr/>
            <p:nvPr/>
          </p:nvGrpSpPr>
          <p:grpSpPr>
            <a:xfrm>
              <a:off x="800501" y="2156026"/>
              <a:ext cx="4442372" cy="1227871"/>
              <a:chOff x="834659" y="660430"/>
              <a:chExt cx="4442372" cy="1227871"/>
            </a:xfrm>
            <a:grpFill/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055AC6A-91B7-04C4-177F-A05CDAC8DF1E}"/>
                  </a:ext>
                </a:extLst>
              </p:cNvPr>
              <p:cNvSpPr/>
              <p:nvPr/>
            </p:nvSpPr>
            <p:spPr>
              <a:xfrm flipH="1">
                <a:off x="4270821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00DA5A7-54D0-0341-07EF-B4737B9ECBC3}"/>
                  </a:ext>
                </a:extLst>
              </p:cNvPr>
              <p:cNvSpPr/>
              <p:nvPr/>
            </p:nvSpPr>
            <p:spPr>
              <a:xfrm flipH="1">
                <a:off x="3125433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C54A5C8-E9B5-754E-4214-15C831047499}"/>
                  </a:ext>
                </a:extLst>
              </p:cNvPr>
              <p:cNvSpPr/>
              <p:nvPr/>
            </p:nvSpPr>
            <p:spPr>
              <a:xfrm flipH="1">
                <a:off x="1980046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0968A43-E9D0-9D84-9E16-DF01853992C7}"/>
                  </a:ext>
                </a:extLst>
              </p:cNvPr>
              <p:cNvSpPr/>
              <p:nvPr/>
            </p:nvSpPr>
            <p:spPr>
              <a:xfrm flipH="1">
                <a:off x="834659" y="660430"/>
                <a:ext cx="1006210" cy="1227871"/>
              </a:xfrm>
              <a:custGeom>
                <a:avLst/>
                <a:gdLst>
                  <a:gd name="connsiteX0" fmla="*/ 422878 w 903679"/>
                  <a:gd name="connsiteY0" fmla="*/ 0 h 1183271"/>
                  <a:gd name="connsiteX1" fmla="*/ 361336 w 903679"/>
                  <a:gd name="connsiteY1" fmla="*/ 28800 h 1183271"/>
                  <a:gd name="connsiteX2" fmla="*/ 360762 w 903679"/>
                  <a:gd name="connsiteY2" fmla="*/ 29224 h 1183271"/>
                  <a:gd name="connsiteX3" fmla="*/ 340995 w 903679"/>
                  <a:gd name="connsiteY3" fmla="*/ 38013 h 1183271"/>
                  <a:gd name="connsiteX4" fmla="*/ 224790 w 903679"/>
                  <a:gd name="connsiteY4" fmla="*/ 165648 h 1183271"/>
                  <a:gd name="connsiteX5" fmla="*/ 222885 w 903679"/>
                  <a:gd name="connsiteY5" fmla="*/ 361863 h 1183271"/>
                  <a:gd name="connsiteX6" fmla="*/ 150495 w 903679"/>
                  <a:gd name="connsiteY6" fmla="*/ 325668 h 1183271"/>
                  <a:gd name="connsiteX7" fmla="*/ 146685 w 903679"/>
                  <a:gd name="connsiteY7" fmla="*/ 251373 h 1183271"/>
                  <a:gd name="connsiteX8" fmla="*/ 121920 w 903679"/>
                  <a:gd name="connsiteY8" fmla="*/ 300903 h 1183271"/>
                  <a:gd name="connsiteX9" fmla="*/ 57150 w 903679"/>
                  <a:gd name="connsiteY9" fmla="*/ 262803 h 1183271"/>
                  <a:gd name="connsiteX10" fmla="*/ 80010 w 903679"/>
                  <a:gd name="connsiteY10" fmla="*/ 321858 h 1183271"/>
                  <a:gd name="connsiteX11" fmla="*/ 38100 w 903679"/>
                  <a:gd name="connsiteY11" fmla="*/ 358053 h 1183271"/>
                  <a:gd name="connsiteX12" fmla="*/ 99060 w 903679"/>
                  <a:gd name="connsiteY12" fmla="*/ 367578 h 1183271"/>
                  <a:gd name="connsiteX13" fmla="*/ 188595 w 903679"/>
                  <a:gd name="connsiteY13" fmla="*/ 459018 h 1183271"/>
                  <a:gd name="connsiteX14" fmla="*/ 161925 w 903679"/>
                  <a:gd name="connsiteY14" fmla="*/ 596178 h 1183271"/>
                  <a:gd name="connsiteX15" fmla="*/ 209550 w 903679"/>
                  <a:gd name="connsiteY15" fmla="*/ 761913 h 1183271"/>
                  <a:gd name="connsiteX16" fmla="*/ 135255 w 903679"/>
                  <a:gd name="connsiteY16" fmla="*/ 664758 h 1183271"/>
                  <a:gd name="connsiteX17" fmla="*/ 57150 w 903679"/>
                  <a:gd name="connsiteY17" fmla="*/ 639993 h 1183271"/>
                  <a:gd name="connsiteX18" fmla="*/ 45720 w 903679"/>
                  <a:gd name="connsiteY18" fmla="*/ 735243 h 1183271"/>
                  <a:gd name="connsiteX19" fmla="*/ 104775 w 903679"/>
                  <a:gd name="connsiteY19" fmla="*/ 830493 h 1183271"/>
                  <a:gd name="connsiteX20" fmla="*/ 15240 w 903679"/>
                  <a:gd name="connsiteY20" fmla="*/ 746673 h 1183271"/>
                  <a:gd name="connsiteX21" fmla="*/ 70485 w 903679"/>
                  <a:gd name="connsiteY21" fmla="*/ 847638 h 1183271"/>
                  <a:gd name="connsiteX22" fmla="*/ 0 w 903679"/>
                  <a:gd name="connsiteY22" fmla="*/ 826683 h 1183271"/>
                  <a:gd name="connsiteX23" fmla="*/ 99060 w 903679"/>
                  <a:gd name="connsiteY23" fmla="*/ 931458 h 1183271"/>
                  <a:gd name="connsiteX24" fmla="*/ 148590 w 903679"/>
                  <a:gd name="connsiteY24" fmla="*/ 1038138 h 1183271"/>
                  <a:gd name="connsiteX25" fmla="*/ 226695 w 903679"/>
                  <a:gd name="connsiteY25" fmla="*/ 1173393 h 1183271"/>
                  <a:gd name="connsiteX26" fmla="*/ 300990 w 903679"/>
                  <a:gd name="connsiteY26" fmla="*/ 1167678 h 1183271"/>
                  <a:gd name="connsiteX27" fmla="*/ 316916 w 903679"/>
                  <a:gd name="connsiteY27" fmla="*/ 1144978 h 1183271"/>
                  <a:gd name="connsiteX28" fmla="*/ 323212 w 903679"/>
                  <a:gd name="connsiteY28" fmla="*/ 1135082 h 1183271"/>
                  <a:gd name="connsiteX29" fmla="*/ 346271 w 903679"/>
                  <a:gd name="connsiteY29" fmla="*/ 1139538 h 1183271"/>
                  <a:gd name="connsiteX30" fmla="*/ 430790 w 903679"/>
                  <a:gd name="connsiteY30" fmla="*/ 1148944 h 1183271"/>
                  <a:gd name="connsiteX31" fmla="*/ 444631 w 903679"/>
                  <a:gd name="connsiteY31" fmla="*/ 1146214 h 1183271"/>
                  <a:gd name="connsiteX32" fmla="*/ 472889 w 903679"/>
                  <a:gd name="connsiteY32" fmla="*/ 1151788 h 1183271"/>
                  <a:gd name="connsiteX33" fmla="*/ 582435 w 903679"/>
                  <a:gd name="connsiteY33" fmla="*/ 1137546 h 1183271"/>
                  <a:gd name="connsiteX34" fmla="*/ 583726 w 903679"/>
                  <a:gd name="connsiteY34" fmla="*/ 1137362 h 1183271"/>
                  <a:gd name="connsiteX35" fmla="*/ 586763 w 903679"/>
                  <a:gd name="connsiteY35" fmla="*/ 1142134 h 1183271"/>
                  <a:gd name="connsiteX36" fmla="*/ 602689 w 903679"/>
                  <a:gd name="connsiteY36" fmla="*/ 1164834 h 1183271"/>
                  <a:gd name="connsiteX37" fmla="*/ 676984 w 903679"/>
                  <a:gd name="connsiteY37" fmla="*/ 1170549 h 1183271"/>
                  <a:gd name="connsiteX38" fmla="*/ 755089 w 903679"/>
                  <a:gd name="connsiteY38" fmla="*/ 1035294 h 1183271"/>
                  <a:gd name="connsiteX39" fmla="*/ 804619 w 903679"/>
                  <a:gd name="connsiteY39" fmla="*/ 928614 h 1183271"/>
                  <a:gd name="connsiteX40" fmla="*/ 903679 w 903679"/>
                  <a:gd name="connsiteY40" fmla="*/ 823839 h 1183271"/>
                  <a:gd name="connsiteX41" fmla="*/ 833194 w 903679"/>
                  <a:gd name="connsiteY41" fmla="*/ 844794 h 1183271"/>
                  <a:gd name="connsiteX42" fmla="*/ 888439 w 903679"/>
                  <a:gd name="connsiteY42" fmla="*/ 743829 h 1183271"/>
                  <a:gd name="connsiteX43" fmla="*/ 798904 w 903679"/>
                  <a:gd name="connsiteY43" fmla="*/ 827649 h 1183271"/>
                  <a:gd name="connsiteX44" fmla="*/ 857959 w 903679"/>
                  <a:gd name="connsiteY44" fmla="*/ 732399 h 1183271"/>
                  <a:gd name="connsiteX45" fmla="*/ 846529 w 903679"/>
                  <a:gd name="connsiteY45" fmla="*/ 637149 h 1183271"/>
                  <a:gd name="connsiteX46" fmla="*/ 768424 w 903679"/>
                  <a:gd name="connsiteY46" fmla="*/ 661914 h 1183271"/>
                  <a:gd name="connsiteX47" fmla="*/ 694129 w 903679"/>
                  <a:gd name="connsiteY47" fmla="*/ 759069 h 1183271"/>
                  <a:gd name="connsiteX48" fmla="*/ 741754 w 903679"/>
                  <a:gd name="connsiteY48" fmla="*/ 593334 h 1183271"/>
                  <a:gd name="connsiteX49" fmla="*/ 715084 w 903679"/>
                  <a:gd name="connsiteY49" fmla="*/ 456174 h 1183271"/>
                  <a:gd name="connsiteX50" fmla="*/ 804619 w 903679"/>
                  <a:gd name="connsiteY50" fmla="*/ 364734 h 1183271"/>
                  <a:gd name="connsiteX51" fmla="*/ 865579 w 903679"/>
                  <a:gd name="connsiteY51" fmla="*/ 355209 h 1183271"/>
                  <a:gd name="connsiteX52" fmla="*/ 823669 w 903679"/>
                  <a:gd name="connsiteY52" fmla="*/ 319014 h 1183271"/>
                  <a:gd name="connsiteX53" fmla="*/ 846529 w 903679"/>
                  <a:gd name="connsiteY53" fmla="*/ 259959 h 1183271"/>
                  <a:gd name="connsiteX54" fmla="*/ 781759 w 903679"/>
                  <a:gd name="connsiteY54" fmla="*/ 298059 h 1183271"/>
                  <a:gd name="connsiteX55" fmla="*/ 756994 w 903679"/>
                  <a:gd name="connsiteY55" fmla="*/ 248529 h 1183271"/>
                  <a:gd name="connsiteX56" fmla="*/ 753184 w 903679"/>
                  <a:gd name="connsiteY56" fmla="*/ 322824 h 1183271"/>
                  <a:gd name="connsiteX57" fmla="*/ 680794 w 903679"/>
                  <a:gd name="connsiteY57" fmla="*/ 359019 h 1183271"/>
                  <a:gd name="connsiteX58" fmla="*/ 678889 w 903679"/>
                  <a:gd name="connsiteY58" fmla="*/ 162804 h 1183271"/>
                  <a:gd name="connsiteX59" fmla="*/ 562684 w 903679"/>
                  <a:gd name="connsiteY59" fmla="*/ 35169 h 1183271"/>
                  <a:gd name="connsiteX60" fmla="*/ 493905 w 903679"/>
                  <a:gd name="connsiteY60" fmla="*/ 4587 h 1183271"/>
                  <a:gd name="connsiteX61" fmla="*/ 484203 w 903679"/>
                  <a:gd name="connsiteY61" fmla="*/ 3960 h 1183271"/>
                  <a:gd name="connsiteX62" fmla="*/ 480801 w 903679"/>
                  <a:gd name="connsiteY62" fmla="*/ 2844 h 1183271"/>
                  <a:gd name="connsiteX63" fmla="*/ 473862 w 903679"/>
                  <a:gd name="connsiteY63" fmla="*/ 3292 h 118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903679" h="1183271">
                    <a:moveTo>
                      <a:pt x="422878" y="0"/>
                    </a:moveTo>
                    <a:cubicBezTo>
                      <a:pt x="400045" y="3764"/>
                      <a:pt x="381615" y="14387"/>
                      <a:pt x="361336" y="28800"/>
                    </a:cubicBezTo>
                    <a:lnTo>
                      <a:pt x="360762" y="29224"/>
                    </a:lnTo>
                    <a:lnTo>
                      <a:pt x="340995" y="38013"/>
                    </a:lnTo>
                    <a:cubicBezTo>
                      <a:pt x="298327" y="65147"/>
                      <a:pt x="244475" y="111673"/>
                      <a:pt x="224790" y="165648"/>
                    </a:cubicBezTo>
                    <a:cubicBezTo>
                      <a:pt x="205105" y="219623"/>
                      <a:pt x="235267" y="335193"/>
                      <a:pt x="222885" y="361863"/>
                    </a:cubicBezTo>
                    <a:lnTo>
                      <a:pt x="150495" y="325668"/>
                    </a:lnTo>
                    <a:lnTo>
                      <a:pt x="146685" y="251373"/>
                    </a:lnTo>
                    <a:lnTo>
                      <a:pt x="121920" y="300903"/>
                    </a:lnTo>
                    <a:lnTo>
                      <a:pt x="57150" y="262803"/>
                    </a:lnTo>
                    <a:lnTo>
                      <a:pt x="80010" y="321858"/>
                    </a:lnTo>
                    <a:lnTo>
                      <a:pt x="38100" y="358053"/>
                    </a:lnTo>
                    <a:lnTo>
                      <a:pt x="99060" y="367578"/>
                    </a:lnTo>
                    <a:lnTo>
                      <a:pt x="188595" y="459018"/>
                    </a:lnTo>
                    <a:cubicBezTo>
                      <a:pt x="199072" y="497118"/>
                      <a:pt x="158433" y="545696"/>
                      <a:pt x="161925" y="596178"/>
                    </a:cubicBezTo>
                    <a:cubicBezTo>
                      <a:pt x="165417" y="646660"/>
                      <a:pt x="213995" y="750483"/>
                      <a:pt x="209550" y="761913"/>
                    </a:cubicBezTo>
                    <a:lnTo>
                      <a:pt x="135255" y="664758"/>
                    </a:lnTo>
                    <a:cubicBezTo>
                      <a:pt x="109855" y="644438"/>
                      <a:pt x="93345" y="610148"/>
                      <a:pt x="57150" y="639993"/>
                    </a:cubicBezTo>
                    <a:cubicBezTo>
                      <a:pt x="20955" y="669838"/>
                      <a:pt x="49530" y="703493"/>
                      <a:pt x="45720" y="735243"/>
                    </a:cubicBezTo>
                    <a:cubicBezTo>
                      <a:pt x="41910" y="766993"/>
                      <a:pt x="109855" y="828588"/>
                      <a:pt x="104775" y="830493"/>
                    </a:cubicBezTo>
                    <a:lnTo>
                      <a:pt x="15240" y="746673"/>
                    </a:lnTo>
                    <a:lnTo>
                      <a:pt x="70485" y="847638"/>
                    </a:lnTo>
                    <a:lnTo>
                      <a:pt x="0" y="826683"/>
                    </a:lnTo>
                    <a:lnTo>
                      <a:pt x="99060" y="931458"/>
                    </a:lnTo>
                    <a:cubicBezTo>
                      <a:pt x="120650" y="964796"/>
                      <a:pt x="127318" y="997816"/>
                      <a:pt x="148590" y="1038138"/>
                    </a:cubicBezTo>
                    <a:cubicBezTo>
                      <a:pt x="169862" y="1078460"/>
                      <a:pt x="201295" y="1151803"/>
                      <a:pt x="226695" y="1173393"/>
                    </a:cubicBezTo>
                    <a:cubicBezTo>
                      <a:pt x="252095" y="1194983"/>
                      <a:pt x="281940" y="1175615"/>
                      <a:pt x="300990" y="1167678"/>
                    </a:cubicBezTo>
                    <a:cubicBezTo>
                      <a:pt x="310515" y="1163710"/>
                      <a:pt x="313036" y="1154053"/>
                      <a:pt x="316916" y="1144978"/>
                    </a:cubicBezTo>
                    <a:lnTo>
                      <a:pt x="323212" y="1135082"/>
                    </a:lnTo>
                    <a:lnTo>
                      <a:pt x="346271" y="1139538"/>
                    </a:lnTo>
                    <a:cubicBezTo>
                      <a:pt x="389903" y="1149127"/>
                      <a:pt x="398293" y="1157354"/>
                      <a:pt x="430790" y="1148944"/>
                    </a:cubicBezTo>
                    <a:lnTo>
                      <a:pt x="444631" y="1146214"/>
                    </a:lnTo>
                    <a:lnTo>
                      <a:pt x="472889" y="1151788"/>
                    </a:lnTo>
                    <a:cubicBezTo>
                      <a:pt x="510803" y="1161600"/>
                      <a:pt x="515903" y="1148766"/>
                      <a:pt x="582435" y="1137546"/>
                    </a:cubicBezTo>
                    <a:lnTo>
                      <a:pt x="583726" y="1137362"/>
                    </a:lnTo>
                    <a:lnTo>
                      <a:pt x="586763" y="1142134"/>
                    </a:lnTo>
                    <a:cubicBezTo>
                      <a:pt x="590643" y="1151209"/>
                      <a:pt x="593164" y="1160866"/>
                      <a:pt x="602689" y="1164834"/>
                    </a:cubicBezTo>
                    <a:cubicBezTo>
                      <a:pt x="621739" y="1172771"/>
                      <a:pt x="651584" y="1192139"/>
                      <a:pt x="676984" y="1170549"/>
                    </a:cubicBezTo>
                    <a:cubicBezTo>
                      <a:pt x="702384" y="1148959"/>
                      <a:pt x="733817" y="1075616"/>
                      <a:pt x="755089" y="1035294"/>
                    </a:cubicBezTo>
                    <a:cubicBezTo>
                      <a:pt x="776361" y="994972"/>
                      <a:pt x="783029" y="961952"/>
                      <a:pt x="804619" y="928614"/>
                    </a:cubicBezTo>
                    <a:lnTo>
                      <a:pt x="903679" y="823839"/>
                    </a:lnTo>
                    <a:lnTo>
                      <a:pt x="833194" y="844794"/>
                    </a:lnTo>
                    <a:lnTo>
                      <a:pt x="888439" y="743829"/>
                    </a:lnTo>
                    <a:lnTo>
                      <a:pt x="798904" y="827649"/>
                    </a:lnTo>
                    <a:cubicBezTo>
                      <a:pt x="793824" y="825744"/>
                      <a:pt x="861769" y="764149"/>
                      <a:pt x="857959" y="732399"/>
                    </a:cubicBezTo>
                    <a:cubicBezTo>
                      <a:pt x="854149" y="700649"/>
                      <a:pt x="882724" y="666994"/>
                      <a:pt x="846529" y="637149"/>
                    </a:cubicBezTo>
                    <a:cubicBezTo>
                      <a:pt x="810334" y="607304"/>
                      <a:pt x="793824" y="641594"/>
                      <a:pt x="768424" y="661914"/>
                    </a:cubicBezTo>
                    <a:lnTo>
                      <a:pt x="694129" y="759069"/>
                    </a:lnTo>
                    <a:cubicBezTo>
                      <a:pt x="689684" y="747639"/>
                      <a:pt x="738262" y="643816"/>
                      <a:pt x="741754" y="593334"/>
                    </a:cubicBezTo>
                    <a:cubicBezTo>
                      <a:pt x="745246" y="542852"/>
                      <a:pt x="704607" y="494274"/>
                      <a:pt x="715084" y="456174"/>
                    </a:cubicBezTo>
                    <a:lnTo>
                      <a:pt x="804619" y="364734"/>
                    </a:lnTo>
                    <a:lnTo>
                      <a:pt x="865579" y="355209"/>
                    </a:lnTo>
                    <a:lnTo>
                      <a:pt x="823669" y="319014"/>
                    </a:lnTo>
                    <a:lnTo>
                      <a:pt x="846529" y="259959"/>
                    </a:lnTo>
                    <a:lnTo>
                      <a:pt x="781759" y="298059"/>
                    </a:lnTo>
                    <a:lnTo>
                      <a:pt x="756994" y="248529"/>
                    </a:lnTo>
                    <a:lnTo>
                      <a:pt x="753184" y="322824"/>
                    </a:lnTo>
                    <a:lnTo>
                      <a:pt x="680794" y="359019"/>
                    </a:lnTo>
                    <a:cubicBezTo>
                      <a:pt x="668412" y="332349"/>
                      <a:pt x="698574" y="216779"/>
                      <a:pt x="678889" y="162804"/>
                    </a:cubicBezTo>
                    <a:cubicBezTo>
                      <a:pt x="659204" y="108829"/>
                      <a:pt x="605352" y="62303"/>
                      <a:pt x="562684" y="35169"/>
                    </a:cubicBezTo>
                    <a:cubicBezTo>
                      <a:pt x="541350" y="21602"/>
                      <a:pt x="517815" y="10928"/>
                      <a:pt x="493905" y="4587"/>
                    </a:cubicBezTo>
                    <a:lnTo>
                      <a:pt x="484203" y="3960"/>
                    </a:lnTo>
                    <a:lnTo>
                      <a:pt x="480801" y="2844"/>
                    </a:lnTo>
                    <a:lnTo>
                      <a:pt x="473862" y="3292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8B06626F-E234-D9AD-09C3-D5CA208B80D8}"/>
              </a:ext>
            </a:extLst>
          </p:cNvPr>
          <p:cNvSpPr txBox="1">
            <a:spLocks/>
          </p:cNvSpPr>
          <p:nvPr/>
        </p:nvSpPr>
        <p:spPr>
          <a:xfrm>
            <a:off x="3564171" y="1818826"/>
            <a:ext cx="101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E32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Non-Mendelian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Edit (Sail)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9686FD2-3636-CF71-56F5-13F196C56B68}"/>
              </a:ext>
            </a:extLst>
          </p:cNvPr>
          <p:cNvSpPr txBox="1">
            <a:spLocks/>
          </p:cNvSpPr>
          <p:nvPr/>
        </p:nvSpPr>
        <p:spPr>
          <a:xfrm>
            <a:off x="3884138" y="2432892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25%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C6C77CC-5502-FAC5-82DD-ED0BF64371FD}"/>
              </a:ext>
            </a:extLst>
          </p:cNvPr>
          <p:cNvSpPr txBox="1">
            <a:spLocks/>
          </p:cNvSpPr>
          <p:nvPr/>
        </p:nvSpPr>
        <p:spPr>
          <a:xfrm>
            <a:off x="3833864" y="3163961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37.5%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3C3D1FA-C3A9-4956-9040-57E40B3655D4}"/>
              </a:ext>
            </a:extLst>
          </p:cNvPr>
          <p:cNvSpPr txBox="1">
            <a:spLocks/>
          </p:cNvSpPr>
          <p:nvPr/>
        </p:nvSpPr>
        <p:spPr>
          <a:xfrm>
            <a:off x="3884138" y="3948662"/>
            <a:ext cx="439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50%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1B07E36-DF1A-5037-1083-046131E5FEB0}"/>
              </a:ext>
            </a:extLst>
          </p:cNvPr>
          <p:cNvSpPr txBox="1">
            <a:spLocks/>
          </p:cNvSpPr>
          <p:nvPr/>
        </p:nvSpPr>
        <p:spPr>
          <a:xfrm>
            <a:off x="3054051" y="2432892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12.5%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19D0CBB-B220-C824-C88D-8AC7844ACEE8}"/>
              </a:ext>
            </a:extLst>
          </p:cNvPr>
          <p:cNvSpPr txBox="1">
            <a:spLocks/>
          </p:cNvSpPr>
          <p:nvPr/>
        </p:nvSpPr>
        <p:spPr>
          <a:xfrm>
            <a:off x="3054051" y="3163961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12.5%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64F904-83A1-9E25-34F2-1F8631ABF42E}"/>
              </a:ext>
            </a:extLst>
          </p:cNvPr>
          <p:cNvSpPr txBox="1">
            <a:spLocks/>
          </p:cNvSpPr>
          <p:nvPr/>
        </p:nvSpPr>
        <p:spPr>
          <a:xfrm>
            <a:off x="3054051" y="3948662"/>
            <a:ext cx="5501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12.5%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6BC484-BB64-9D0A-69A3-BA61CCBC8E94}"/>
              </a:ext>
            </a:extLst>
          </p:cNvPr>
          <p:cNvSpPr txBox="1">
            <a:spLocks/>
          </p:cNvSpPr>
          <p:nvPr/>
        </p:nvSpPr>
        <p:spPr>
          <a:xfrm>
            <a:off x="2836648" y="1818826"/>
            <a:ext cx="85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61D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Mendelian</a:t>
            </a: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Editor (Wind)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3710CF9-7503-B98E-02EE-364088D1867C}"/>
              </a:ext>
            </a:extLst>
          </p:cNvPr>
          <p:cNvGrpSpPr>
            <a:grpSpLocks/>
          </p:cNvGrpSpPr>
          <p:nvPr/>
        </p:nvGrpSpPr>
        <p:grpSpPr>
          <a:xfrm>
            <a:off x="2929778" y="2199217"/>
            <a:ext cx="1547334" cy="2217948"/>
            <a:chOff x="1142712" y="4351867"/>
            <a:chExt cx="4336802" cy="747315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55E5A01-99C6-E544-47F0-C133DB7D08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6537075"/>
              <a:ext cx="4336802" cy="0"/>
            </a:xfrm>
            <a:prstGeom prst="line">
              <a:avLst/>
            </a:prstGeom>
            <a:ln w="381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44C0E4E-2DC1-2780-E1E4-8150ECBA3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9278388"/>
              <a:ext cx="4336802" cy="0"/>
            </a:xfrm>
            <a:prstGeom prst="line">
              <a:avLst/>
            </a:prstGeom>
            <a:ln w="381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EF0B1AC-BEC0-9616-A03D-344E17214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11825017"/>
              <a:ext cx="4336802" cy="0"/>
            </a:xfrm>
            <a:prstGeom prst="line">
              <a:avLst/>
            </a:prstGeom>
            <a:ln w="381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CDA06D4-C453-3BB3-E0F4-41072603F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4351867"/>
              <a:ext cx="4336802" cy="0"/>
            </a:xfrm>
            <a:prstGeom prst="line">
              <a:avLst/>
            </a:prstGeom>
            <a:ln w="38100">
              <a:solidFill>
                <a:schemeClr val="accent1">
                  <a:shade val="1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Graphic 160" descr="Sailboat outline">
            <a:extLst>
              <a:ext uri="{FF2B5EF4-FFF2-40B4-BE49-F238E27FC236}">
                <a16:creationId xmlns:a16="http://schemas.microsoft.com/office/drawing/2014/main" id="{3C2F6A43-0985-5E1B-C6D4-BE96EF518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23477" y="2023707"/>
            <a:ext cx="532420" cy="532420"/>
          </a:xfrm>
          <a:custGeom>
            <a:avLst/>
            <a:gdLst>
              <a:gd name="connsiteX0" fmla="*/ 0 w 998790"/>
              <a:gd name="connsiteY0" fmla="*/ 0 h 998790"/>
              <a:gd name="connsiteX1" fmla="*/ 239966 w 998790"/>
              <a:gd name="connsiteY1" fmla="*/ 0 h 998790"/>
              <a:gd name="connsiteX2" fmla="*/ 239966 w 998790"/>
              <a:gd name="connsiteY2" fmla="*/ 43482 h 998790"/>
              <a:gd name="connsiteX3" fmla="*/ 234415 w 998790"/>
              <a:gd name="connsiteY3" fmla="*/ 44340 h 998790"/>
              <a:gd name="connsiteX4" fmla="*/ 173942 w 998790"/>
              <a:gd name="connsiteY4" fmla="*/ 55773 h 998790"/>
              <a:gd name="connsiteX5" fmla="*/ 216850 w 998790"/>
              <a:gd name="connsiteY5" fmla="*/ 223929 h 998790"/>
              <a:gd name="connsiteX6" fmla="*/ 239966 w 998790"/>
              <a:gd name="connsiteY6" fmla="*/ 242950 h 998790"/>
              <a:gd name="connsiteX7" fmla="*/ 239966 w 998790"/>
              <a:gd name="connsiteY7" fmla="*/ 247834 h 998790"/>
              <a:gd name="connsiteX8" fmla="*/ 245902 w 998790"/>
              <a:gd name="connsiteY8" fmla="*/ 247834 h 998790"/>
              <a:gd name="connsiteX9" fmla="*/ 264944 w 998790"/>
              <a:gd name="connsiteY9" fmla="*/ 263502 h 998790"/>
              <a:gd name="connsiteX10" fmla="*/ 330152 w 998790"/>
              <a:gd name="connsiteY10" fmla="*/ 322473 h 998790"/>
              <a:gd name="connsiteX11" fmla="*/ 343487 w 998790"/>
              <a:gd name="connsiteY11" fmla="*/ 318663 h 998790"/>
              <a:gd name="connsiteX12" fmla="*/ 379682 w 998790"/>
              <a:gd name="connsiteY12" fmla="*/ 261513 h 998790"/>
              <a:gd name="connsiteX13" fmla="*/ 383382 w 998790"/>
              <a:gd name="connsiteY13" fmla="*/ 247834 h 998790"/>
              <a:gd name="connsiteX14" fmla="*/ 443800 w 998790"/>
              <a:gd name="connsiteY14" fmla="*/ 247834 h 998790"/>
              <a:gd name="connsiteX15" fmla="*/ 443800 w 998790"/>
              <a:gd name="connsiteY15" fmla="*/ 185293 h 998790"/>
              <a:gd name="connsiteX16" fmla="*/ 605726 w 998790"/>
              <a:gd name="connsiteY16" fmla="*/ 185293 h 998790"/>
              <a:gd name="connsiteX17" fmla="*/ 605726 w 998790"/>
              <a:gd name="connsiteY17" fmla="*/ 0 h 998790"/>
              <a:gd name="connsiteX18" fmla="*/ 998790 w 998790"/>
              <a:gd name="connsiteY18" fmla="*/ 0 h 998790"/>
              <a:gd name="connsiteX19" fmla="*/ 998790 w 998790"/>
              <a:gd name="connsiteY19" fmla="*/ 998790 h 998790"/>
              <a:gd name="connsiteX20" fmla="*/ 0 w 998790"/>
              <a:gd name="connsiteY20" fmla="*/ 998790 h 99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8790" h="998790">
                <a:moveTo>
                  <a:pt x="0" y="0"/>
                </a:moveTo>
                <a:lnTo>
                  <a:pt x="239966" y="0"/>
                </a:lnTo>
                <a:lnTo>
                  <a:pt x="239966" y="43482"/>
                </a:lnTo>
                <a:lnTo>
                  <a:pt x="234415" y="44340"/>
                </a:lnTo>
                <a:cubicBezTo>
                  <a:pt x="209336" y="48866"/>
                  <a:pt x="183785" y="54345"/>
                  <a:pt x="173942" y="55773"/>
                </a:cubicBezTo>
                <a:cubicBezTo>
                  <a:pt x="146493" y="176550"/>
                  <a:pt x="136423" y="160157"/>
                  <a:pt x="216850" y="223929"/>
                </a:cubicBezTo>
                <a:lnTo>
                  <a:pt x="239966" y="242950"/>
                </a:lnTo>
                <a:lnTo>
                  <a:pt x="239966" y="247834"/>
                </a:lnTo>
                <a:lnTo>
                  <a:pt x="245902" y="247834"/>
                </a:lnTo>
                <a:lnTo>
                  <a:pt x="264944" y="263502"/>
                </a:lnTo>
                <a:cubicBezTo>
                  <a:pt x="283715" y="279591"/>
                  <a:pt x="305338" y="298912"/>
                  <a:pt x="330152" y="322473"/>
                </a:cubicBezTo>
                <a:cubicBezTo>
                  <a:pt x="333504" y="325656"/>
                  <a:pt x="339042" y="319933"/>
                  <a:pt x="343487" y="318663"/>
                </a:cubicBezTo>
                <a:cubicBezTo>
                  <a:pt x="355552" y="299613"/>
                  <a:pt x="371713" y="282607"/>
                  <a:pt x="379682" y="261513"/>
                </a:cubicBezTo>
                <a:lnTo>
                  <a:pt x="383382" y="247834"/>
                </a:lnTo>
                <a:lnTo>
                  <a:pt x="443800" y="247834"/>
                </a:lnTo>
                <a:lnTo>
                  <a:pt x="443800" y="185293"/>
                </a:lnTo>
                <a:lnTo>
                  <a:pt x="605726" y="185293"/>
                </a:lnTo>
                <a:lnTo>
                  <a:pt x="605726" y="0"/>
                </a:lnTo>
                <a:lnTo>
                  <a:pt x="998790" y="0"/>
                </a:lnTo>
                <a:lnTo>
                  <a:pt x="998790" y="998790"/>
                </a:lnTo>
                <a:lnTo>
                  <a:pt x="0" y="998790"/>
                </a:lnTo>
                <a:close/>
              </a:path>
            </a:pathLst>
          </a:cu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216451-FEAB-1757-A934-E67CAA8BE542}"/>
              </a:ext>
            </a:extLst>
          </p:cNvPr>
          <p:cNvGrpSpPr>
            <a:grpSpLocks/>
          </p:cNvGrpSpPr>
          <p:nvPr/>
        </p:nvGrpSpPr>
        <p:grpSpPr>
          <a:xfrm>
            <a:off x="7057101" y="2216695"/>
            <a:ext cx="2301783" cy="1876782"/>
            <a:chOff x="7243452" y="1626304"/>
            <a:chExt cx="4549069" cy="3520736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06CA47E-CCB2-4C50-E756-4044FA0B3A72}"/>
                </a:ext>
              </a:extLst>
            </p:cNvPr>
            <p:cNvCxnSpPr>
              <a:cxnSpLocks/>
              <a:endCxn id="168" idx="0"/>
            </p:cNvCxnSpPr>
            <p:nvPr/>
          </p:nvCxnSpPr>
          <p:spPr>
            <a:xfrm flipV="1">
              <a:off x="7243452" y="2600125"/>
              <a:ext cx="1747884" cy="1814469"/>
            </a:xfrm>
            <a:prstGeom prst="line">
              <a:avLst/>
            </a:prstGeom>
            <a:ln w="38100">
              <a:solidFill>
                <a:srgbClr val="E3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9367264-7557-E4A8-EFDF-E10198163F0E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4441228"/>
              <a:ext cx="4228897" cy="0"/>
            </a:xfrm>
            <a:prstGeom prst="line">
              <a:avLst/>
            </a:prstGeom>
            <a:ln w="38100" cap="rnd">
              <a:solidFill>
                <a:srgbClr val="61D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5" name="Graphic 164" descr="Windy outline">
              <a:extLst>
                <a:ext uri="{FF2B5EF4-FFF2-40B4-BE49-F238E27FC236}">
                  <a16:creationId xmlns:a16="http://schemas.microsoft.com/office/drawing/2014/main" id="{E8BC8559-2DE4-474B-F505-5A570BDF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8729432" y="3269431"/>
              <a:ext cx="998790" cy="998790"/>
            </a:xfrm>
            <a:prstGeom prst="rect">
              <a:avLst/>
            </a:prstGeom>
          </p:spPr>
        </p:pic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1309397-9F0A-17D7-5D26-74D7176E139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1626304"/>
              <a:ext cx="0" cy="3519101"/>
            </a:xfrm>
            <a:prstGeom prst="line">
              <a:avLst/>
            </a:prstGeom>
            <a:ln w="38100" cap="rnd">
              <a:solidFill>
                <a:srgbClr val="3136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9CA81DD-0483-979E-5ADA-3295813AC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3452" y="5147040"/>
              <a:ext cx="4360656" cy="0"/>
            </a:xfrm>
            <a:prstGeom prst="line">
              <a:avLst/>
            </a:prstGeom>
            <a:ln w="38100" cap="rnd">
              <a:solidFill>
                <a:srgbClr val="3136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2BC6BE2-79D1-753A-7D9B-836606115A70}"/>
                </a:ext>
              </a:extLst>
            </p:cNvPr>
            <p:cNvSpPr>
              <a:spLocks/>
            </p:cNvSpPr>
            <p:nvPr/>
          </p:nvSpPr>
          <p:spPr>
            <a:xfrm>
              <a:off x="8991336" y="2125698"/>
              <a:ext cx="1210070" cy="474426"/>
            </a:xfrm>
            <a:custGeom>
              <a:avLst/>
              <a:gdLst>
                <a:gd name="connsiteX0" fmla="*/ 0 w 1402080"/>
                <a:gd name="connsiteY0" fmla="*/ 602439 h 602439"/>
                <a:gd name="connsiteX1" fmla="*/ 579120 w 1402080"/>
                <a:gd name="connsiteY1" fmla="*/ 69039 h 602439"/>
                <a:gd name="connsiteX2" fmla="*/ 1402080 w 1402080"/>
                <a:gd name="connsiteY2" fmla="*/ 15699 h 602439"/>
                <a:gd name="connsiteX0" fmla="*/ 0 w 1402080"/>
                <a:gd name="connsiteY0" fmla="*/ 587861 h 587861"/>
                <a:gd name="connsiteX1" fmla="*/ 665480 w 1402080"/>
                <a:gd name="connsiteY1" fmla="*/ 204321 h 587861"/>
                <a:gd name="connsiteX2" fmla="*/ 1402080 w 1402080"/>
                <a:gd name="connsiteY2" fmla="*/ 1121 h 587861"/>
                <a:gd name="connsiteX0" fmla="*/ 0 w 1402080"/>
                <a:gd name="connsiteY0" fmla="*/ 592495 h 592495"/>
                <a:gd name="connsiteX1" fmla="*/ 584200 w 1402080"/>
                <a:gd name="connsiteY1" fmla="*/ 94655 h 592495"/>
                <a:gd name="connsiteX2" fmla="*/ 1402080 w 1402080"/>
                <a:gd name="connsiteY2" fmla="*/ 5755 h 592495"/>
                <a:gd name="connsiteX0" fmla="*/ 0 w 1402080"/>
                <a:gd name="connsiteY0" fmla="*/ 590292 h 590292"/>
                <a:gd name="connsiteX1" fmla="*/ 614680 w 1402080"/>
                <a:gd name="connsiteY1" fmla="*/ 112772 h 590292"/>
                <a:gd name="connsiteX2" fmla="*/ 1402080 w 1402080"/>
                <a:gd name="connsiteY2" fmla="*/ 3552 h 590292"/>
                <a:gd name="connsiteX0" fmla="*/ 0 w 1402080"/>
                <a:gd name="connsiteY0" fmla="*/ 589415 h 589415"/>
                <a:gd name="connsiteX1" fmla="*/ 640080 w 1402080"/>
                <a:gd name="connsiteY1" fmla="*/ 127135 h 589415"/>
                <a:gd name="connsiteX2" fmla="*/ 1402080 w 1402080"/>
                <a:gd name="connsiteY2" fmla="*/ 2675 h 589415"/>
                <a:gd name="connsiteX0" fmla="*/ 0 w 1584960"/>
                <a:gd name="connsiteY0" fmla="*/ 601640 h 601640"/>
                <a:gd name="connsiteX1" fmla="*/ 640080 w 1584960"/>
                <a:gd name="connsiteY1" fmla="*/ 139360 h 601640"/>
                <a:gd name="connsiteX2" fmla="*/ 1584960 w 1584960"/>
                <a:gd name="connsiteY2" fmla="*/ 2200 h 601640"/>
                <a:gd name="connsiteX0" fmla="*/ 0 w 1584960"/>
                <a:gd name="connsiteY0" fmla="*/ 600021 h 600021"/>
                <a:gd name="connsiteX1" fmla="*/ 640080 w 1584960"/>
                <a:gd name="connsiteY1" fmla="*/ 137741 h 600021"/>
                <a:gd name="connsiteX2" fmla="*/ 1584960 w 1584960"/>
                <a:gd name="connsiteY2" fmla="*/ 581 h 600021"/>
                <a:gd name="connsiteX0" fmla="*/ 0 w 1584960"/>
                <a:gd name="connsiteY0" fmla="*/ 600690 h 600690"/>
                <a:gd name="connsiteX1" fmla="*/ 690880 w 1584960"/>
                <a:gd name="connsiteY1" fmla="*/ 107930 h 600690"/>
                <a:gd name="connsiteX2" fmla="*/ 1584960 w 1584960"/>
                <a:gd name="connsiteY2" fmla="*/ 1250 h 600690"/>
                <a:gd name="connsiteX0" fmla="*/ 0 w 1584960"/>
                <a:gd name="connsiteY0" fmla="*/ 600690 h 600690"/>
                <a:gd name="connsiteX1" fmla="*/ 690880 w 1584960"/>
                <a:gd name="connsiteY1" fmla="*/ 107930 h 600690"/>
                <a:gd name="connsiteX2" fmla="*/ 1584960 w 1584960"/>
                <a:gd name="connsiteY2" fmla="*/ 1250 h 600690"/>
                <a:gd name="connsiteX0" fmla="*/ 0 w 1584960"/>
                <a:gd name="connsiteY0" fmla="*/ 606322 h 606322"/>
                <a:gd name="connsiteX1" fmla="*/ 645160 w 1584960"/>
                <a:gd name="connsiteY1" fmla="*/ 75462 h 606322"/>
                <a:gd name="connsiteX2" fmla="*/ 1584960 w 1584960"/>
                <a:gd name="connsiteY2" fmla="*/ 6882 h 606322"/>
                <a:gd name="connsiteX0" fmla="*/ 0 w 1582420"/>
                <a:gd name="connsiteY0" fmla="*/ 622370 h 622370"/>
                <a:gd name="connsiteX1" fmla="*/ 645160 w 1582420"/>
                <a:gd name="connsiteY1" fmla="*/ 91510 h 622370"/>
                <a:gd name="connsiteX2" fmla="*/ 1582420 w 1582420"/>
                <a:gd name="connsiteY2" fmla="*/ 2610 h 622370"/>
                <a:gd name="connsiteX0" fmla="*/ 0 w 1582420"/>
                <a:gd name="connsiteY0" fmla="*/ 620412 h 620412"/>
                <a:gd name="connsiteX1" fmla="*/ 645160 w 1582420"/>
                <a:gd name="connsiteY1" fmla="*/ 89552 h 620412"/>
                <a:gd name="connsiteX2" fmla="*/ 1582420 w 1582420"/>
                <a:gd name="connsiteY2" fmla="*/ 652 h 6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2420" h="620412">
                  <a:moveTo>
                    <a:pt x="0" y="620412"/>
                  </a:moveTo>
                  <a:cubicBezTo>
                    <a:pt x="200660" y="412767"/>
                    <a:pt x="411480" y="187342"/>
                    <a:pt x="645160" y="89552"/>
                  </a:cubicBezTo>
                  <a:cubicBezTo>
                    <a:pt x="878840" y="-8238"/>
                    <a:pt x="1358900" y="-618"/>
                    <a:pt x="1582420" y="652"/>
                  </a:cubicBezTo>
                </a:path>
              </a:pathLst>
            </a:custGeom>
            <a:noFill/>
            <a:ln w="38100">
              <a:solidFill>
                <a:srgbClr val="E32F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40B4E9-2272-DB80-CE60-68149659F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1406" y="2125698"/>
              <a:ext cx="1164419" cy="0"/>
            </a:xfrm>
            <a:prstGeom prst="line">
              <a:avLst/>
            </a:prstGeom>
            <a:ln w="38100" cap="rnd">
              <a:solidFill>
                <a:srgbClr val="E3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0" name="Graphic 169" descr="Windy outline">
              <a:extLst>
                <a:ext uri="{FF2B5EF4-FFF2-40B4-BE49-F238E27FC236}">
                  <a16:creationId xmlns:a16="http://schemas.microsoft.com/office/drawing/2014/main" id="{575CBAEB-EB3C-7FE8-3F7F-657487B8D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9761581" y="3269431"/>
              <a:ext cx="998790" cy="998790"/>
            </a:xfrm>
            <a:prstGeom prst="rect">
              <a:avLst/>
            </a:prstGeom>
          </p:spPr>
        </p:pic>
        <p:pic>
          <p:nvPicPr>
            <p:cNvPr id="171" name="Graphic 170" descr="Windy outline">
              <a:extLst>
                <a:ext uri="{FF2B5EF4-FFF2-40B4-BE49-F238E27FC236}">
                  <a16:creationId xmlns:a16="http://schemas.microsoft.com/office/drawing/2014/main" id="{AC938039-40B1-2B9F-EA3D-430A3D51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10793731" y="3269431"/>
              <a:ext cx="998790" cy="998790"/>
            </a:xfrm>
            <a:prstGeom prst="rect">
              <a:avLst/>
            </a:prstGeom>
          </p:spPr>
        </p:pic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DB879E3-19A8-B47D-BC0E-811BBE599589}"/>
              </a:ext>
            </a:extLst>
          </p:cNvPr>
          <p:cNvSpPr txBox="1">
            <a:spLocks/>
          </p:cNvSpPr>
          <p:nvPr/>
        </p:nvSpPr>
        <p:spPr>
          <a:xfrm rot="16200000">
            <a:off x="6029259" y="3062234"/>
            <a:ext cx="1818347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solidFill>
                  <a:srgbClr val="31363F"/>
                </a:solidFill>
              </a:rPr>
              <a:t>Allele Frequency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681F446-F3B8-D1C8-4898-F7425E4345E2}"/>
              </a:ext>
            </a:extLst>
          </p:cNvPr>
          <p:cNvSpPr txBox="1">
            <a:spLocks/>
          </p:cNvSpPr>
          <p:nvPr/>
        </p:nvSpPr>
        <p:spPr>
          <a:xfrm>
            <a:off x="7420818" y="4157584"/>
            <a:ext cx="181834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solidFill>
                  <a:srgbClr val="31363F"/>
                </a:solidFill>
              </a:rPr>
              <a:t>Time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DAC1F6B-4491-9392-A188-0A9B9F86C974}"/>
              </a:ext>
            </a:extLst>
          </p:cNvPr>
          <p:cNvGrpSpPr/>
          <p:nvPr/>
        </p:nvGrpSpPr>
        <p:grpSpPr>
          <a:xfrm>
            <a:off x="4663507" y="2286615"/>
            <a:ext cx="2041785" cy="2004581"/>
            <a:chOff x="3627958" y="1682819"/>
            <a:chExt cx="3967050" cy="376048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19B7913-27C3-A6BA-A4CE-9E6C5BD977C7}"/>
                </a:ext>
              </a:extLst>
            </p:cNvPr>
            <p:cNvGrpSpPr/>
            <p:nvPr/>
          </p:nvGrpSpPr>
          <p:grpSpPr>
            <a:xfrm>
              <a:off x="6007328" y="1682819"/>
              <a:ext cx="401532" cy="3738249"/>
              <a:chOff x="8176440" y="2106819"/>
              <a:chExt cx="401532" cy="3773432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7C50BA51-96BD-263D-949F-AFBFD1517310}"/>
                  </a:ext>
                </a:extLst>
              </p:cNvPr>
              <p:cNvGrpSpPr/>
              <p:nvPr/>
            </p:nvGrpSpPr>
            <p:grpSpPr>
              <a:xfrm>
                <a:off x="8180221" y="3599652"/>
                <a:ext cx="392536" cy="768339"/>
                <a:chOff x="5503569" y="3692802"/>
                <a:chExt cx="392536" cy="768339"/>
              </a:xfrm>
            </p:grpSpPr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83F334D9-CD92-E7ED-1406-55ECAD9EAA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6880" y="4221809"/>
                  <a:ext cx="133862" cy="17368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87A6EC96-9C84-5FD8-87FC-0D4CBDEAB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56098" y="3692802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D363B609-7431-D467-6780-686D0691F97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3569" y="3694961"/>
                  <a:ext cx="13717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698D2C8E-66D3-F3EC-88ED-CF110E806DCA}"/>
                  </a:ext>
                </a:extLst>
              </p:cNvPr>
              <p:cNvGrpSpPr/>
              <p:nvPr/>
            </p:nvGrpSpPr>
            <p:grpSpPr>
              <a:xfrm>
                <a:off x="8189134" y="5111912"/>
                <a:ext cx="388838" cy="768339"/>
                <a:chOff x="5512482" y="4848904"/>
                <a:chExt cx="388838" cy="768339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3E86DF26-DC73-89A9-BF3A-CDCFABB346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2482" y="5381924"/>
                  <a:ext cx="140950" cy="17368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9367684-935F-B2E7-13D9-1D2EC72D20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313" y="4848904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5AD9481-BA1A-1B6B-67B0-42457FFFB74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2484" y="4851063"/>
                  <a:ext cx="140952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2F4797F6-35E1-C948-D239-FFC0ECD50F3F}"/>
                  </a:ext>
                </a:extLst>
              </p:cNvPr>
              <p:cNvGrpSpPr/>
              <p:nvPr/>
            </p:nvGrpSpPr>
            <p:grpSpPr>
              <a:xfrm>
                <a:off x="8176440" y="2106819"/>
                <a:ext cx="392538" cy="768340"/>
                <a:chOff x="5508970" y="2490767"/>
                <a:chExt cx="392538" cy="768340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58CE03F0-66C5-CD5C-9AF6-FB18149189C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501" y="2490767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48DBDF14-0B36-582C-919D-1C37F2DFD5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970" y="2492927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</p:grp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44B9054-B4AB-877B-3E06-BA171F0D3ECB}"/>
                </a:ext>
              </a:extLst>
            </p:cNvPr>
            <p:cNvGrpSpPr/>
            <p:nvPr/>
          </p:nvGrpSpPr>
          <p:grpSpPr>
            <a:xfrm>
              <a:off x="3627958" y="1693610"/>
              <a:ext cx="401720" cy="3749689"/>
              <a:chOff x="8201620" y="2117711"/>
              <a:chExt cx="401720" cy="3784979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28108414-1A2B-1872-A7E2-C87F36292D4D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6652CD42-4EC4-CD49-A87F-2BDFF4B143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9200F3F9-DF8D-3F89-6966-207AB15941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A5B2C72B-EC6C-7AF9-75EE-979336304590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977" cy="768339"/>
                <a:chOff x="5528229" y="4871343"/>
                <a:chExt cx="392977" cy="768339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BD00613-81BC-DB25-2433-97587A04A95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103" y="5404363"/>
                  <a:ext cx="141103" cy="17368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100BBBA8-D7AE-D2C9-F878-2CEE78393B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5EA7E847-E3E9-3C4C-6203-8AFFDF89C5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7989B3C8-D507-FF6F-E484-0F9AD5257997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87EBD1E6-841E-079C-C84C-8CE048205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FBAEE27-9900-D5B3-4344-864A07D84A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 dirty="0"/>
                </a:p>
              </p:txBody>
            </p:sp>
          </p:grp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2A04218-3A19-93C1-95BA-AC6C14ABA8A8}"/>
                </a:ext>
              </a:extLst>
            </p:cNvPr>
            <p:cNvGrpSpPr/>
            <p:nvPr/>
          </p:nvGrpSpPr>
          <p:grpSpPr>
            <a:xfrm>
              <a:off x="7199803" y="1685558"/>
              <a:ext cx="395205" cy="3745491"/>
              <a:chOff x="8191007" y="2114935"/>
              <a:chExt cx="395205" cy="3780742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EDBA6595-169C-EEC6-B228-05BB59DAF51F}"/>
                  </a:ext>
                </a:extLst>
              </p:cNvPr>
              <p:cNvGrpSpPr/>
              <p:nvPr/>
            </p:nvGrpSpPr>
            <p:grpSpPr>
              <a:xfrm>
                <a:off x="8193674" y="3611671"/>
                <a:ext cx="392538" cy="768339"/>
                <a:chOff x="5517022" y="3704821"/>
                <a:chExt cx="392538" cy="768339"/>
              </a:xfrm>
            </p:grpSpPr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181DD23A-2CA4-177D-1CDA-D3515DB5D7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9553" y="370482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237F933-ABAD-10C5-F73F-1254DDCC3E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7022" y="370698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4EA76511-CC6A-DAB3-4911-AE4791480E66}"/>
                  </a:ext>
                </a:extLst>
              </p:cNvPr>
              <p:cNvGrpSpPr/>
              <p:nvPr/>
            </p:nvGrpSpPr>
            <p:grpSpPr>
              <a:xfrm>
                <a:off x="8192427" y="5127338"/>
                <a:ext cx="392539" cy="768339"/>
                <a:chOff x="5515775" y="4864330"/>
                <a:chExt cx="392539" cy="768339"/>
              </a:xfrm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95EBFE64-A301-DE9C-F8FD-30A4F6C7ED1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8307" y="4864330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8E15DEDD-19CD-7F6F-DCAE-4BFAF59A8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5775" y="4866489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92AA774-8B67-95D5-4B8B-BA7D0016AD5E}"/>
                  </a:ext>
                </a:extLst>
              </p:cNvPr>
              <p:cNvGrpSpPr/>
              <p:nvPr/>
            </p:nvGrpSpPr>
            <p:grpSpPr>
              <a:xfrm>
                <a:off x="8191007" y="2114935"/>
                <a:ext cx="392538" cy="768339"/>
                <a:chOff x="5523537" y="2498883"/>
                <a:chExt cx="392538" cy="768339"/>
              </a:xfrm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BAD2E204-F52B-B6D3-DC8B-6AB829E420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068" y="249888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F6929288-BB79-05BC-C2C4-95C35A658E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3537" y="250104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FD5FC25-B3E6-6CF8-7C33-A0F2C758CFD8}"/>
                </a:ext>
              </a:extLst>
            </p:cNvPr>
            <p:cNvGrpSpPr/>
            <p:nvPr/>
          </p:nvGrpSpPr>
          <p:grpSpPr>
            <a:xfrm>
              <a:off x="4818627" y="1686856"/>
              <a:ext cx="593634" cy="3727184"/>
              <a:chOff x="8857173" y="2110957"/>
              <a:chExt cx="593634" cy="3727184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7F936BE6-42A1-3425-EDE3-E16831753530}"/>
                  </a:ext>
                </a:extLst>
              </p:cNvPr>
              <p:cNvGrpSpPr/>
              <p:nvPr/>
            </p:nvGrpSpPr>
            <p:grpSpPr>
              <a:xfrm>
                <a:off x="8860727" y="3591587"/>
                <a:ext cx="392615" cy="761175"/>
                <a:chOff x="8860727" y="3591587"/>
                <a:chExt cx="392615" cy="761175"/>
              </a:xfrm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061A5F9C-87B9-DD9C-39AE-0A6921F30C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727" y="3665157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14E45A01-A63F-3835-B11D-A6B4512634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2238" y="4115662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88F06DE0-FFCB-D152-FF8B-E820164322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115" y="4115662"/>
                  <a:ext cx="137939" cy="17206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18D3C29F-FDD8-5225-450F-89D31608A4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3335" y="3591587"/>
                  <a:ext cx="140007" cy="760323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C17D6C84-D906-5F92-5AEA-FB9E87BF29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803" y="3593726"/>
                  <a:ext cx="140953" cy="759036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1905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BA66707D-4D19-B4D1-3305-262FE7A255DC}"/>
                  </a:ext>
                </a:extLst>
              </p:cNvPr>
              <p:cNvGrpSpPr/>
              <p:nvPr/>
            </p:nvGrpSpPr>
            <p:grpSpPr>
              <a:xfrm>
                <a:off x="8857173" y="5076965"/>
                <a:ext cx="396314" cy="761176"/>
                <a:chOff x="8857173" y="5076965"/>
                <a:chExt cx="396314" cy="761176"/>
              </a:xfrm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33933A74-007F-004C-AA96-965764F494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57173" y="5154511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8D9E977E-89C5-E957-2A7A-147305F021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2383" y="5605015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17840C44-6695-4262-9EFB-EDA1B01ADC6E}"/>
                    </a:ext>
                  </a:extLst>
                </p:cNvPr>
                <p:cNvGrpSpPr/>
                <p:nvPr/>
              </p:nvGrpSpPr>
              <p:grpSpPr>
                <a:xfrm>
                  <a:off x="8860510" y="5076965"/>
                  <a:ext cx="392536" cy="761176"/>
                  <a:chOff x="5493567" y="4841806"/>
                  <a:chExt cx="392536" cy="768340"/>
                </a:xfrm>
              </p:grpSpPr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947E2A23-3036-1AA6-2351-3A5EA02292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4006" y="5374826"/>
                    <a:ext cx="141104" cy="173687"/>
                  </a:xfrm>
                  <a:prstGeom prst="rect">
                    <a:avLst/>
                  </a:prstGeom>
                  <a:solidFill>
                    <a:srgbClr val="E32F6C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B2681B48-C603-ACE5-7723-6E65C081DD4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46096" y="4841806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CE96664C-2BAF-E6E1-6D00-115AA7DDEC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3567" y="4843966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900"/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A126870C-60B0-02B3-E212-6AD72E1E1D26}"/>
                  </a:ext>
                </a:extLst>
              </p:cNvPr>
              <p:cNvGrpSpPr/>
              <p:nvPr/>
            </p:nvGrpSpPr>
            <p:grpSpPr>
              <a:xfrm>
                <a:off x="8864501" y="2110957"/>
                <a:ext cx="392615" cy="761177"/>
                <a:chOff x="8864501" y="2110957"/>
                <a:chExt cx="392615" cy="761177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8DD51BFE-299E-FD34-EE58-81E2002DF5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501" y="2183844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46486847-EC65-B542-3614-44EB1DD7D0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6012" y="2634349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6EF4FF39-AAE2-65CE-CA32-1CD9A81056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889" y="2634349"/>
                  <a:ext cx="134164" cy="172067"/>
                </a:xfrm>
                <a:prstGeom prst="rect">
                  <a:avLst/>
                </a:prstGeom>
                <a:solidFill>
                  <a:srgbClr val="E32F6C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/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E32B4A74-CA84-C651-5CB6-0AC768482DA0}"/>
                    </a:ext>
                  </a:extLst>
                </p:cNvPr>
                <p:cNvGrpSpPr/>
                <p:nvPr/>
              </p:nvGrpSpPr>
              <p:grpSpPr>
                <a:xfrm>
                  <a:off x="8864578" y="2110957"/>
                  <a:ext cx="392537" cy="761177"/>
                  <a:chOff x="5506817" y="2494842"/>
                  <a:chExt cx="392537" cy="768341"/>
                </a:xfrm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DEB77B9F-7B3B-5198-E1EA-B203F95A0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59347" y="2494842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900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C634D9DE-F5F0-C0DC-88AC-62FE61E247C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06817" y="2497003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900"/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DCAAD6A1-0EEF-AC01-8DD9-6A3F9C08B74A}"/>
                  </a:ext>
                </a:extLst>
              </p:cNvPr>
              <p:cNvGrpSpPr/>
              <p:nvPr/>
            </p:nvGrpSpPr>
            <p:grpSpPr>
              <a:xfrm>
                <a:off x="9058452" y="2247678"/>
                <a:ext cx="392355" cy="548479"/>
                <a:chOff x="9058452" y="2247678"/>
                <a:chExt cx="392355" cy="548479"/>
              </a:xfrm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1F6368FF-7D1D-83D0-4976-EAD114F136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8452" y="2247678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1905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B5E43A47-DDE0-AF1E-CA77-8B439E6A6E4F}"/>
                    </a:ext>
                  </a:extLst>
                </p:cNvPr>
                <p:cNvSpPr/>
                <p:nvPr/>
              </p:nvSpPr>
              <p:spPr>
                <a:xfrm rot="16200000">
                  <a:off x="9309703" y="2703915"/>
                  <a:ext cx="105394" cy="79089"/>
                </a:xfrm>
                <a:prstGeom prst="triangle">
                  <a:avLst/>
                </a:prstGeom>
                <a:solidFill>
                  <a:srgbClr val="042433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B966DC86-8BBD-923E-44B8-C7779DC85E58}"/>
                  </a:ext>
                </a:extLst>
              </p:cNvPr>
              <p:cNvGrpSpPr/>
              <p:nvPr/>
            </p:nvGrpSpPr>
            <p:grpSpPr>
              <a:xfrm>
                <a:off x="9051798" y="3711837"/>
                <a:ext cx="392355" cy="541726"/>
                <a:chOff x="9045496" y="2234050"/>
                <a:chExt cx="392355" cy="541726"/>
              </a:xfrm>
            </p:grpSpPr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565F4D98-E097-5354-2BC8-B56E3E7B3F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45496" y="2234050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1905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88" name="Isosceles Triangle 187">
                  <a:extLst>
                    <a:ext uri="{FF2B5EF4-FFF2-40B4-BE49-F238E27FC236}">
                      <a16:creationId xmlns:a16="http://schemas.microsoft.com/office/drawing/2014/main" id="{C43C9BB3-008B-F58D-3DCA-26CC912D8ECE}"/>
                    </a:ext>
                  </a:extLst>
                </p:cNvPr>
                <p:cNvSpPr/>
                <p:nvPr/>
              </p:nvSpPr>
              <p:spPr>
                <a:xfrm rot="16200000">
                  <a:off x="9269414" y="2683534"/>
                  <a:ext cx="105394" cy="79089"/>
                </a:xfrm>
                <a:prstGeom prst="triangle">
                  <a:avLst/>
                </a:prstGeom>
                <a:solidFill>
                  <a:srgbClr val="042433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756F025-13D0-E20C-A02F-3A40FA87C004}"/>
                  </a:ext>
                </a:extLst>
              </p:cNvPr>
              <p:cNvGrpSpPr/>
              <p:nvPr/>
            </p:nvGrpSpPr>
            <p:grpSpPr>
              <a:xfrm>
                <a:off x="9051122" y="5200977"/>
                <a:ext cx="392355" cy="548874"/>
                <a:chOff x="9051122" y="2225171"/>
                <a:chExt cx="392355" cy="548874"/>
              </a:xfrm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8E19133-2C5C-60FB-A418-839A6AB62F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1122" y="222517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1905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900"/>
                </a:p>
              </p:txBody>
            </p:sp>
            <p:sp>
              <p:nvSpPr>
                <p:cNvPr id="186" name="Isosceles Triangle 185">
                  <a:extLst>
                    <a:ext uri="{FF2B5EF4-FFF2-40B4-BE49-F238E27FC236}">
                      <a16:creationId xmlns:a16="http://schemas.microsoft.com/office/drawing/2014/main" id="{5F4DDC4A-A863-0761-6040-5E012065777B}"/>
                    </a:ext>
                  </a:extLst>
                </p:cNvPr>
                <p:cNvSpPr/>
                <p:nvPr/>
              </p:nvSpPr>
              <p:spPr>
                <a:xfrm rot="16200000">
                  <a:off x="9275040" y="2681803"/>
                  <a:ext cx="105394" cy="79089"/>
                </a:xfrm>
                <a:prstGeom prst="triangle">
                  <a:avLst/>
                </a:prstGeom>
                <a:solidFill>
                  <a:srgbClr val="042433"/>
                </a:solidFill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B9F1695-BCD3-59AD-DC14-F272B321C2EC}"/>
              </a:ext>
            </a:extLst>
          </p:cNvPr>
          <p:cNvGrpSpPr/>
          <p:nvPr/>
        </p:nvGrpSpPr>
        <p:grpSpPr>
          <a:xfrm>
            <a:off x="5367883" y="2445639"/>
            <a:ext cx="629683" cy="466135"/>
            <a:chOff x="4934639" y="3508503"/>
            <a:chExt cx="1181250" cy="874442"/>
          </a:xfrm>
        </p:grpSpPr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4D53D7F-C704-AD62-A91E-104B6D697B20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9814D7A-92BE-A0FA-442F-3A6A141D23F6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1291C604-E53B-3211-85F2-D062EF21913C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17E749AE-BEA8-CB71-6DC1-3500051C0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E49FB93-0209-DCDB-2F93-5222EE21C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EF096FF-45C6-25C7-7068-8225ADB38202}"/>
              </a:ext>
            </a:extLst>
          </p:cNvPr>
          <p:cNvGrpSpPr/>
          <p:nvPr/>
        </p:nvGrpSpPr>
        <p:grpSpPr>
          <a:xfrm>
            <a:off x="4759654" y="3243311"/>
            <a:ext cx="629683" cy="466135"/>
            <a:chOff x="4934639" y="3508503"/>
            <a:chExt cx="1181250" cy="874442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FDC40B2-6B97-4831-06B7-599755E00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3A5068F-83CD-9B41-7580-BA5AF449D20E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/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438BBAF-5B52-14BB-EBC6-242E5C915CC7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6128D77A-480F-3D88-F097-78AF31500F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324BA171-DF2F-F1D9-3E23-30C5FF658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6EB3FD8-745F-30A5-3C4A-4D69C095679B}"/>
              </a:ext>
            </a:extLst>
          </p:cNvPr>
          <p:cNvGrpSpPr/>
          <p:nvPr/>
        </p:nvGrpSpPr>
        <p:grpSpPr>
          <a:xfrm>
            <a:off x="5980109" y="3242184"/>
            <a:ext cx="629683" cy="466135"/>
            <a:chOff x="4934639" y="3508503"/>
            <a:chExt cx="1181250" cy="874442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DE89651-DD1F-07AB-3D45-70C415A1CC1F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97928B0A-AA2E-C16E-D0A8-47ECEAD4183D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/>
            </a:p>
          </p:txBody>
        </p: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D20B64E-B278-51A8-2778-7EC82E59A153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37F16495-1164-0F29-F0E1-25E824FEC7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6F804ED0-48FF-6CDF-2A0A-396D73123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DE467D52-2CA7-E149-5838-FDED78D50AFD}"/>
              </a:ext>
            </a:extLst>
          </p:cNvPr>
          <p:cNvCxnSpPr>
            <a:cxnSpLocks/>
          </p:cNvCxnSpPr>
          <p:nvPr/>
        </p:nvCxnSpPr>
        <p:spPr>
          <a:xfrm>
            <a:off x="4767218" y="2789935"/>
            <a:ext cx="0" cy="121840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E730B95-2E12-10FC-BD60-D916A95D7BF7}"/>
              </a:ext>
            </a:extLst>
          </p:cNvPr>
          <p:cNvCxnSpPr>
            <a:cxnSpLocks/>
          </p:cNvCxnSpPr>
          <p:nvPr/>
        </p:nvCxnSpPr>
        <p:spPr>
          <a:xfrm>
            <a:off x="6602856" y="2789935"/>
            <a:ext cx="0" cy="121840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13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6E1E58-B601-DEE6-CFF5-44405D965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7515"/>
            <a:ext cx="6477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B4405-10BA-D3D4-5133-92D7A35E4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1C287D35-2B32-AAB4-7363-A58423015FD1}"/>
              </a:ext>
            </a:extLst>
          </p:cNvPr>
          <p:cNvSpPr txBox="1">
            <a:spLocks/>
          </p:cNvSpPr>
          <p:nvPr/>
        </p:nvSpPr>
        <p:spPr>
          <a:xfrm>
            <a:off x="1355245" y="879924"/>
            <a:ext cx="183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32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Non-Mendelian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 (Sail)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1B66AA-4C4C-B30B-59E9-0FD9180D1F89}"/>
              </a:ext>
            </a:extLst>
          </p:cNvPr>
          <p:cNvSpPr txBox="1">
            <a:spLocks/>
          </p:cNvSpPr>
          <p:nvPr/>
        </p:nvSpPr>
        <p:spPr>
          <a:xfrm>
            <a:off x="1925915" y="20318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98539F-3D2F-756D-9BE9-2755DF1D2BD1}"/>
              </a:ext>
            </a:extLst>
          </p:cNvPr>
          <p:cNvSpPr txBox="1">
            <a:spLocks/>
          </p:cNvSpPr>
          <p:nvPr/>
        </p:nvSpPr>
        <p:spPr>
          <a:xfrm>
            <a:off x="1925915" y="340332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37.5%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AC74C0-F632-6B92-DCCA-0216840C00D3}"/>
              </a:ext>
            </a:extLst>
          </p:cNvPr>
          <p:cNvSpPr txBox="1">
            <a:spLocks/>
          </p:cNvSpPr>
          <p:nvPr/>
        </p:nvSpPr>
        <p:spPr>
          <a:xfrm>
            <a:off x="1925915" y="487537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FFD3AC-A082-699C-EF19-2F6DE764094C}"/>
              </a:ext>
            </a:extLst>
          </p:cNvPr>
          <p:cNvSpPr txBox="1">
            <a:spLocks/>
          </p:cNvSpPr>
          <p:nvPr/>
        </p:nvSpPr>
        <p:spPr>
          <a:xfrm>
            <a:off x="368719" y="2031877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9CF89D-85B4-15D6-2A50-40BCE7F57382}"/>
              </a:ext>
            </a:extLst>
          </p:cNvPr>
          <p:cNvSpPr txBox="1">
            <a:spLocks/>
          </p:cNvSpPr>
          <p:nvPr/>
        </p:nvSpPr>
        <p:spPr>
          <a:xfrm>
            <a:off x="368719" y="340332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17C705-FFDA-D23A-1530-F2D781399C93}"/>
              </a:ext>
            </a:extLst>
          </p:cNvPr>
          <p:cNvSpPr txBox="1">
            <a:spLocks/>
          </p:cNvSpPr>
          <p:nvPr/>
        </p:nvSpPr>
        <p:spPr>
          <a:xfrm>
            <a:off x="368719" y="4875375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3D4784-154E-0FD4-561B-FD5E5E0CCE41}"/>
              </a:ext>
            </a:extLst>
          </p:cNvPr>
          <p:cNvSpPr txBox="1">
            <a:spLocks/>
          </p:cNvSpPr>
          <p:nvPr/>
        </p:nvSpPr>
        <p:spPr>
          <a:xfrm>
            <a:off x="0" y="879924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1D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Mendelian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Editor (Wind)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154ADAB-DD7B-FA18-9288-F2F9A8A58804}"/>
              </a:ext>
            </a:extLst>
          </p:cNvPr>
          <p:cNvGrpSpPr>
            <a:grpSpLocks/>
          </p:cNvGrpSpPr>
          <p:nvPr/>
        </p:nvGrpSpPr>
        <p:grpSpPr>
          <a:xfrm>
            <a:off x="135589" y="1593515"/>
            <a:ext cx="2902711" cy="4160745"/>
            <a:chOff x="1142712" y="4351867"/>
            <a:chExt cx="4336802" cy="747315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660D0B1-7324-A885-F232-762918061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6537075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0D988EA-963B-67FB-C100-46FF91CA2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9278388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0FDFEE-0119-27C2-761D-BB2EA0EDD6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11825017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84AA05D-A28D-C173-A5DB-ECF70625A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4351867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Graphic 98" descr="Sailboat outline">
            <a:extLst>
              <a:ext uri="{FF2B5EF4-FFF2-40B4-BE49-F238E27FC236}">
                <a16:creationId xmlns:a16="http://schemas.microsoft.com/office/drawing/2014/main" id="{89097DC0-D268-5686-B2AF-CEFD038E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29052" y="1264270"/>
            <a:ext cx="998790" cy="998790"/>
          </a:xfrm>
          <a:custGeom>
            <a:avLst/>
            <a:gdLst>
              <a:gd name="connsiteX0" fmla="*/ 0 w 998790"/>
              <a:gd name="connsiteY0" fmla="*/ 0 h 998790"/>
              <a:gd name="connsiteX1" fmla="*/ 239966 w 998790"/>
              <a:gd name="connsiteY1" fmla="*/ 0 h 998790"/>
              <a:gd name="connsiteX2" fmla="*/ 239966 w 998790"/>
              <a:gd name="connsiteY2" fmla="*/ 43482 h 998790"/>
              <a:gd name="connsiteX3" fmla="*/ 234415 w 998790"/>
              <a:gd name="connsiteY3" fmla="*/ 44340 h 998790"/>
              <a:gd name="connsiteX4" fmla="*/ 173942 w 998790"/>
              <a:gd name="connsiteY4" fmla="*/ 55773 h 998790"/>
              <a:gd name="connsiteX5" fmla="*/ 216850 w 998790"/>
              <a:gd name="connsiteY5" fmla="*/ 223929 h 998790"/>
              <a:gd name="connsiteX6" fmla="*/ 239966 w 998790"/>
              <a:gd name="connsiteY6" fmla="*/ 242950 h 998790"/>
              <a:gd name="connsiteX7" fmla="*/ 239966 w 998790"/>
              <a:gd name="connsiteY7" fmla="*/ 247834 h 998790"/>
              <a:gd name="connsiteX8" fmla="*/ 245902 w 998790"/>
              <a:gd name="connsiteY8" fmla="*/ 247834 h 998790"/>
              <a:gd name="connsiteX9" fmla="*/ 264944 w 998790"/>
              <a:gd name="connsiteY9" fmla="*/ 263502 h 998790"/>
              <a:gd name="connsiteX10" fmla="*/ 330152 w 998790"/>
              <a:gd name="connsiteY10" fmla="*/ 322473 h 998790"/>
              <a:gd name="connsiteX11" fmla="*/ 343487 w 998790"/>
              <a:gd name="connsiteY11" fmla="*/ 318663 h 998790"/>
              <a:gd name="connsiteX12" fmla="*/ 379682 w 998790"/>
              <a:gd name="connsiteY12" fmla="*/ 261513 h 998790"/>
              <a:gd name="connsiteX13" fmla="*/ 383382 w 998790"/>
              <a:gd name="connsiteY13" fmla="*/ 247834 h 998790"/>
              <a:gd name="connsiteX14" fmla="*/ 443800 w 998790"/>
              <a:gd name="connsiteY14" fmla="*/ 247834 h 998790"/>
              <a:gd name="connsiteX15" fmla="*/ 443800 w 998790"/>
              <a:gd name="connsiteY15" fmla="*/ 185293 h 998790"/>
              <a:gd name="connsiteX16" fmla="*/ 605726 w 998790"/>
              <a:gd name="connsiteY16" fmla="*/ 185293 h 998790"/>
              <a:gd name="connsiteX17" fmla="*/ 605726 w 998790"/>
              <a:gd name="connsiteY17" fmla="*/ 0 h 998790"/>
              <a:gd name="connsiteX18" fmla="*/ 998790 w 998790"/>
              <a:gd name="connsiteY18" fmla="*/ 0 h 998790"/>
              <a:gd name="connsiteX19" fmla="*/ 998790 w 998790"/>
              <a:gd name="connsiteY19" fmla="*/ 998790 h 998790"/>
              <a:gd name="connsiteX20" fmla="*/ 0 w 998790"/>
              <a:gd name="connsiteY20" fmla="*/ 998790 h 99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8790" h="998790">
                <a:moveTo>
                  <a:pt x="0" y="0"/>
                </a:moveTo>
                <a:lnTo>
                  <a:pt x="239966" y="0"/>
                </a:lnTo>
                <a:lnTo>
                  <a:pt x="239966" y="43482"/>
                </a:lnTo>
                <a:lnTo>
                  <a:pt x="234415" y="44340"/>
                </a:lnTo>
                <a:cubicBezTo>
                  <a:pt x="209336" y="48866"/>
                  <a:pt x="183785" y="54345"/>
                  <a:pt x="173942" y="55773"/>
                </a:cubicBezTo>
                <a:cubicBezTo>
                  <a:pt x="146493" y="176550"/>
                  <a:pt x="136423" y="160157"/>
                  <a:pt x="216850" y="223929"/>
                </a:cubicBezTo>
                <a:lnTo>
                  <a:pt x="239966" y="242950"/>
                </a:lnTo>
                <a:lnTo>
                  <a:pt x="239966" y="247834"/>
                </a:lnTo>
                <a:lnTo>
                  <a:pt x="245902" y="247834"/>
                </a:lnTo>
                <a:lnTo>
                  <a:pt x="264944" y="263502"/>
                </a:lnTo>
                <a:cubicBezTo>
                  <a:pt x="283715" y="279591"/>
                  <a:pt x="305338" y="298912"/>
                  <a:pt x="330152" y="322473"/>
                </a:cubicBezTo>
                <a:cubicBezTo>
                  <a:pt x="333504" y="325656"/>
                  <a:pt x="339042" y="319933"/>
                  <a:pt x="343487" y="318663"/>
                </a:cubicBezTo>
                <a:cubicBezTo>
                  <a:pt x="355552" y="299613"/>
                  <a:pt x="371713" y="282607"/>
                  <a:pt x="379682" y="261513"/>
                </a:cubicBezTo>
                <a:lnTo>
                  <a:pt x="383382" y="247834"/>
                </a:lnTo>
                <a:lnTo>
                  <a:pt x="443800" y="247834"/>
                </a:lnTo>
                <a:lnTo>
                  <a:pt x="443800" y="185293"/>
                </a:lnTo>
                <a:lnTo>
                  <a:pt x="605726" y="185293"/>
                </a:lnTo>
                <a:lnTo>
                  <a:pt x="605726" y="0"/>
                </a:lnTo>
                <a:lnTo>
                  <a:pt x="998790" y="0"/>
                </a:lnTo>
                <a:lnTo>
                  <a:pt x="998790" y="998790"/>
                </a:lnTo>
                <a:lnTo>
                  <a:pt x="0" y="998790"/>
                </a:lnTo>
                <a:close/>
              </a:path>
            </a:pathLst>
          </a:cu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13570EF8-3EEA-0A88-EF2B-EE2809A97DF9}"/>
              </a:ext>
            </a:extLst>
          </p:cNvPr>
          <p:cNvGrpSpPr>
            <a:grpSpLocks/>
          </p:cNvGrpSpPr>
          <p:nvPr/>
        </p:nvGrpSpPr>
        <p:grpSpPr>
          <a:xfrm>
            <a:off x="7832470" y="1626304"/>
            <a:ext cx="4318015" cy="3520736"/>
            <a:chOff x="7243452" y="1626304"/>
            <a:chExt cx="4549069" cy="3520736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475FD5C-6047-9998-A016-93D3036F39D1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V="1">
              <a:off x="7243452" y="2600125"/>
              <a:ext cx="1747884" cy="1814469"/>
            </a:xfrm>
            <a:prstGeom prst="line">
              <a:avLst/>
            </a:prstGeom>
            <a:ln w="63500">
              <a:solidFill>
                <a:srgbClr val="E3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1EEE304-5003-BC12-65C1-BFB27547E74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4441228"/>
              <a:ext cx="4228897" cy="0"/>
            </a:xfrm>
            <a:prstGeom prst="line">
              <a:avLst/>
            </a:prstGeom>
            <a:ln w="63500" cap="rnd">
              <a:solidFill>
                <a:srgbClr val="61D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 descr="Windy outline">
              <a:extLst>
                <a:ext uri="{FF2B5EF4-FFF2-40B4-BE49-F238E27FC236}">
                  <a16:creationId xmlns:a16="http://schemas.microsoft.com/office/drawing/2014/main" id="{84D30A5A-F32C-8AF8-3055-4766C7D86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8729432" y="3269431"/>
              <a:ext cx="998790" cy="998790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961823-B1DD-ACBF-A1CF-A026CD392B9E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1626304"/>
              <a:ext cx="0" cy="3519101"/>
            </a:xfrm>
            <a:prstGeom prst="line">
              <a:avLst/>
            </a:prstGeom>
            <a:ln w="63500" cap="rnd">
              <a:solidFill>
                <a:srgbClr val="3136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D964BFD-A6AA-DBDA-E627-A5814C29D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3452" y="5147040"/>
              <a:ext cx="4360656" cy="0"/>
            </a:xfrm>
            <a:prstGeom prst="line">
              <a:avLst/>
            </a:prstGeom>
            <a:ln w="63500" cap="rnd">
              <a:solidFill>
                <a:srgbClr val="3136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EE63B1-EA25-DAD1-D5D0-FCFD49E5BC9D}"/>
                </a:ext>
              </a:extLst>
            </p:cNvPr>
            <p:cNvSpPr>
              <a:spLocks/>
            </p:cNvSpPr>
            <p:nvPr/>
          </p:nvSpPr>
          <p:spPr>
            <a:xfrm>
              <a:off x="8991336" y="2125698"/>
              <a:ext cx="1210070" cy="474426"/>
            </a:xfrm>
            <a:custGeom>
              <a:avLst/>
              <a:gdLst>
                <a:gd name="connsiteX0" fmla="*/ 0 w 1402080"/>
                <a:gd name="connsiteY0" fmla="*/ 602439 h 602439"/>
                <a:gd name="connsiteX1" fmla="*/ 579120 w 1402080"/>
                <a:gd name="connsiteY1" fmla="*/ 69039 h 602439"/>
                <a:gd name="connsiteX2" fmla="*/ 1402080 w 1402080"/>
                <a:gd name="connsiteY2" fmla="*/ 15699 h 602439"/>
                <a:gd name="connsiteX0" fmla="*/ 0 w 1402080"/>
                <a:gd name="connsiteY0" fmla="*/ 587861 h 587861"/>
                <a:gd name="connsiteX1" fmla="*/ 665480 w 1402080"/>
                <a:gd name="connsiteY1" fmla="*/ 204321 h 587861"/>
                <a:gd name="connsiteX2" fmla="*/ 1402080 w 1402080"/>
                <a:gd name="connsiteY2" fmla="*/ 1121 h 587861"/>
                <a:gd name="connsiteX0" fmla="*/ 0 w 1402080"/>
                <a:gd name="connsiteY0" fmla="*/ 592495 h 592495"/>
                <a:gd name="connsiteX1" fmla="*/ 584200 w 1402080"/>
                <a:gd name="connsiteY1" fmla="*/ 94655 h 592495"/>
                <a:gd name="connsiteX2" fmla="*/ 1402080 w 1402080"/>
                <a:gd name="connsiteY2" fmla="*/ 5755 h 592495"/>
                <a:gd name="connsiteX0" fmla="*/ 0 w 1402080"/>
                <a:gd name="connsiteY0" fmla="*/ 590292 h 590292"/>
                <a:gd name="connsiteX1" fmla="*/ 614680 w 1402080"/>
                <a:gd name="connsiteY1" fmla="*/ 112772 h 590292"/>
                <a:gd name="connsiteX2" fmla="*/ 1402080 w 1402080"/>
                <a:gd name="connsiteY2" fmla="*/ 3552 h 590292"/>
                <a:gd name="connsiteX0" fmla="*/ 0 w 1402080"/>
                <a:gd name="connsiteY0" fmla="*/ 589415 h 589415"/>
                <a:gd name="connsiteX1" fmla="*/ 640080 w 1402080"/>
                <a:gd name="connsiteY1" fmla="*/ 127135 h 589415"/>
                <a:gd name="connsiteX2" fmla="*/ 1402080 w 1402080"/>
                <a:gd name="connsiteY2" fmla="*/ 2675 h 589415"/>
                <a:gd name="connsiteX0" fmla="*/ 0 w 1584960"/>
                <a:gd name="connsiteY0" fmla="*/ 601640 h 601640"/>
                <a:gd name="connsiteX1" fmla="*/ 640080 w 1584960"/>
                <a:gd name="connsiteY1" fmla="*/ 139360 h 601640"/>
                <a:gd name="connsiteX2" fmla="*/ 1584960 w 1584960"/>
                <a:gd name="connsiteY2" fmla="*/ 2200 h 601640"/>
                <a:gd name="connsiteX0" fmla="*/ 0 w 1584960"/>
                <a:gd name="connsiteY0" fmla="*/ 600021 h 600021"/>
                <a:gd name="connsiteX1" fmla="*/ 640080 w 1584960"/>
                <a:gd name="connsiteY1" fmla="*/ 137741 h 600021"/>
                <a:gd name="connsiteX2" fmla="*/ 1584960 w 1584960"/>
                <a:gd name="connsiteY2" fmla="*/ 581 h 600021"/>
                <a:gd name="connsiteX0" fmla="*/ 0 w 1584960"/>
                <a:gd name="connsiteY0" fmla="*/ 600690 h 600690"/>
                <a:gd name="connsiteX1" fmla="*/ 690880 w 1584960"/>
                <a:gd name="connsiteY1" fmla="*/ 107930 h 600690"/>
                <a:gd name="connsiteX2" fmla="*/ 1584960 w 1584960"/>
                <a:gd name="connsiteY2" fmla="*/ 1250 h 600690"/>
                <a:gd name="connsiteX0" fmla="*/ 0 w 1584960"/>
                <a:gd name="connsiteY0" fmla="*/ 600690 h 600690"/>
                <a:gd name="connsiteX1" fmla="*/ 690880 w 1584960"/>
                <a:gd name="connsiteY1" fmla="*/ 107930 h 600690"/>
                <a:gd name="connsiteX2" fmla="*/ 1584960 w 1584960"/>
                <a:gd name="connsiteY2" fmla="*/ 1250 h 600690"/>
                <a:gd name="connsiteX0" fmla="*/ 0 w 1584960"/>
                <a:gd name="connsiteY0" fmla="*/ 606322 h 606322"/>
                <a:gd name="connsiteX1" fmla="*/ 645160 w 1584960"/>
                <a:gd name="connsiteY1" fmla="*/ 75462 h 606322"/>
                <a:gd name="connsiteX2" fmla="*/ 1584960 w 1584960"/>
                <a:gd name="connsiteY2" fmla="*/ 6882 h 606322"/>
                <a:gd name="connsiteX0" fmla="*/ 0 w 1582420"/>
                <a:gd name="connsiteY0" fmla="*/ 622370 h 622370"/>
                <a:gd name="connsiteX1" fmla="*/ 645160 w 1582420"/>
                <a:gd name="connsiteY1" fmla="*/ 91510 h 622370"/>
                <a:gd name="connsiteX2" fmla="*/ 1582420 w 1582420"/>
                <a:gd name="connsiteY2" fmla="*/ 2610 h 622370"/>
                <a:gd name="connsiteX0" fmla="*/ 0 w 1582420"/>
                <a:gd name="connsiteY0" fmla="*/ 620412 h 620412"/>
                <a:gd name="connsiteX1" fmla="*/ 645160 w 1582420"/>
                <a:gd name="connsiteY1" fmla="*/ 89552 h 620412"/>
                <a:gd name="connsiteX2" fmla="*/ 1582420 w 1582420"/>
                <a:gd name="connsiteY2" fmla="*/ 652 h 6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2420" h="620412">
                  <a:moveTo>
                    <a:pt x="0" y="620412"/>
                  </a:moveTo>
                  <a:cubicBezTo>
                    <a:pt x="200660" y="412767"/>
                    <a:pt x="411480" y="187342"/>
                    <a:pt x="645160" y="89552"/>
                  </a:cubicBezTo>
                  <a:cubicBezTo>
                    <a:pt x="878840" y="-8238"/>
                    <a:pt x="1358900" y="-618"/>
                    <a:pt x="1582420" y="652"/>
                  </a:cubicBezTo>
                </a:path>
              </a:pathLst>
            </a:custGeom>
            <a:noFill/>
            <a:ln w="63500">
              <a:solidFill>
                <a:srgbClr val="E32F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CBA55F-323A-46D3-935E-78ED926244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01406" y="2125698"/>
              <a:ext cx="1164419" cy="0"/>
            </a:xfrm>
            <a:prstGeom prst="line">
              <a:avLst/>
            </a:prstGeom>
            <a:ln w="63500" cap="rnd">
              <a:solidFill>
                <a:srgbClr val="E32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Graphic 92" descr="Windy outline">
              <a:extLst>
                <a:ext uri="{FF2B5EF4-FFF2-40B4-BE49-F238E27FC236}">
                  <a16:creationId xmlns:a16="http://schemas.microsoft.com/office/drawing/2014/main" id="{5A350659-701E-6DFB-2C02-3A2020D9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9761581" y="3269431"/>
              <a:ext cx="998790" cy="998790"/>
            </a:xfrm>
            <a:prstGeom prst="rect">
              <a:avLst/>
            </a:prstGeom>
          </p:spPr>
        </p:pic>
        <p:pic>
          <p:nvPicPr>
            <p:cNvPr id="94" name="Graphic 93" descr="Windy outline">
              <a:extLst>
                <a:ext uri="{FF2B5EF4-FFF2-40B4-BE49-F238E27FC236}">
                  <a16:creationId xmlns:a16="http://schemas.microsoft.com/office/drawing/2014/main" id="{BAD5622D-55E3-487C-742F-A1DEBC28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43905">
              <a:off x="10793731" y="3269431"/>
              <a:ext cx="998790" cy="998790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D0F64F9-F39B-07A6-E994-924CA323B6E1}"/>
              </a:ext>
            </a:extLst>
          </p:cNvPr>
          <p:cNvSpPr txBox="1">
            <a:spLocks/>
          </p:cNvSpPr>
          <p:nvPr/>
        </p:nvSpPr>
        <p:spPr>
          <a:xfrm rot="16200000">
            <a:off x="5904298" y="3198167"/>
            <a:ext cx="34111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31363F"/>
                </a:solidFill>
              </a:rPr>
              <a:t>Allele Frequency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686562-A4E3-F39C-8E26-321B128A5314}"/>
              </a:ext>
            </a:extLst>
          </p:cNvPr>
          <p:cNvSpPr txBox="1">
            <a:spLocks/>
          </p:cNvSpPr>
          <p:nvPr/>
        </p:nvSpPr>
        <p:spPr>
          <a:xfrm>
            <a:off x="8560526" y="5252982"/>
            <a:ext cx="34111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31363F"/>
                </a:solidFill>
              </a:rPr>
              <a:t>Time</a:t>
            </a:r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2650FB61-7208-BB6B-E328-86DBD9A84EDB}"/>
              </a:ext>
            </a:extLst>
          </p:cNvPr>
          <p:cNvGrpSpPr/>
          <p:nvPr/>
        </p:nvGrpSpPr>
        <p:grpSpPr>
          <a:xfrm>
            <a:off x="3151802" y="1507206"/>
            <a:ext cx="4299657" cy="4207441"/>
            <a:chOff x="3377105" y="1449677"/>
            <a:chExt cx="4299657" cy="4207441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A118033-8B76-833C-84EC-70955F9D6478}"/>
                </a:ext>
              </a:extLst>
            </p:cNvPr>
            <p:cNvGrpSpPr/>
            <p:nvPr/>
          </p:nvGrpSpPr>
          <p:grpSpPr>
            <a:xfrm>
              <a:off x="3377105" y="4433342"/>
              <a:ext cx="4299657" cy="1223776"/>
              <a:chOff x="3398381" y="4433342"/>
              <a:chExt cx="4299657" cy="1223776"/>
            </a:xfrm>
          </p:grpSpPr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76A0F1D7-D1DC-3C24-202A-A3D85E9D89B7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C3158B3F-4ACC-0543-F786-B73B877E2F21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FC9AEDB0-150A-885C-578A-85D165AACE08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49048D1C-C13C-E224-CCDF-05C9BC69C090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5265F3B5-5825-17A2-B4BF-F53017F29B52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099BADB1-0072-325C-FA0B-19EFAA625EF0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D297AEF0-3C7C-FB51-AF7B-56A4137C20B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8F047A21-96E9-0D3E-D1F9-173A952C0C60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0845F4DD-6E1B-C8B1-8473-D68BC312FAEB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DF24C00E-7A03-70DD-859B-328674EBCB30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1A7029EC-4A1A-7523-84FF-7E3F32D7A573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DDE6713A-E2F0-3580-7A86-BCC91732D2C1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37E3BDCF-A1AC-98A3-5109-C96BAD0F8FB1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8A85A011-9EF5-46FA-550E-867A99FD8FDE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5BE7D997-AED5-0F78-1549-A0BA74B246E1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0158050A-7730-0F43-7F9B-8E06ECAB18BB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D4B010C5-2134-375D-031B-0B02E7D19B6F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0261F9E9-0CF9-FA41-F743-398224ADEDD2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595868C8-F11D-7522-A1EF-D226B1ED2B59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7C72AFAA-FB41-0C6B-B2E2-9BD579B21A70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B9BB47F2-B9DD-AFC9-18CE-E1A0809A5502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6CF34994-857C-C3EF-EA94-D8895B6FAC61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8B381D2C-7DE8-296A-280E-DB28B62850F0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154A69DC-FB24-0515-E2C2-59A3B0C2E19D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A4D88A71-008C-41FD-2D22-11789C2055D8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71" name="Freeform: Shape 470">
                  <a:extLst>
                    <a:ext uri="{FF2B5EF4-FFF2-40B4-BE49-F238E27FC236}">
                      <a16:creationId xmlns:a16="http://schemas.microsoft.com/office/drawing/2014/main" id="{BA0CE6F6-9835-AF79-9EFD-DAA77B5C4643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A4C56866-4342-6274-5E94-472ECF91FBEB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C7F40A79-FF92-FB87-7E49-65C608307805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6EECE033-9091-BE71-C43F-EF5D0C3DC4DF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FEE44836-FB2E-8433-D90C-5A6CA5C974AC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AD36D754-78A1-885A-B061-BA8B82835CAE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B31CC026-CE93-820D-37E6-02DAF89D79F3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672F725E-8E3C-EEC4-CF6D-480A0FCB3D37}"/>
                </a:ext>
              </a:extLst>
            </p:cNvPr>
            <p:cNvGrpSpPr/>
            <p:nvPr/>
          </p:nvGrpSpPr>
          <p:grpSpPr>
            <a:xfrm>
              <a:off x="3377105" y="1449677"/>
              <a:ext cx="4299657" cy="1223776"/>
              <a:chOff x="3377105" y="1449677"/>
              <a:chExt cx="4299657" cy="1223776"/>
            </a:xfrm>
          </p:grpSpPr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0C99B305-6347-2021-D54E-60CD26EE2DA3}"/>
                  </a:ext>
                </a:extLst>
              </p:cNvPr>
              <p:cNvGrpSpPr/>
              <p:nvPr/>
            </p:nvGrpSpPr>
            <p:grpSpPr>
              <a:xfrm>
                <a:off x="3377105" y="145211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65F4BAAA-8CA5-1A7D-1E19-97A7D252BCF2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80F006FD-950E-2658-CAE8-091F9AC79AFA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728952DD-6AC1-1081-AED5-4BBAF56AFD25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9C852BB6-C28D-3DDB-DF69-D93A475E6CC8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F0B75190-58B1-D47E-8BE0-079AF028FE52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DDB307DD-22BD-B04E-8923-396166A40804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E6DF1DD5-FB03-5880-D0D8-9FED1A1A54BD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E67E9A85-1B4A-0364-3ED1-5910984F7076}"/>
                  </a:ext>
                </a:extLst>
              </p:cNvPr>
              <p:cNvGrpSpPr/>
              <p:nvPr/>
            </p:nvGrpSpPr>
            <p:grpSpPr>
              <a:xfrm>
                <a:off x="452247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095F446C-7642-2447-47FD-A8804876A49D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E09AB86B-0CF5-169C-CD27-C3C47CF79222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9E6DBCE5-43D3-698F-02F8-37EB9361C0CD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65E96155-A1B6-6CDC-658A-3CC45802DA6C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EBC7C218-02F7-A364-3816-560C9A0A1F9F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1058D0BB-5FAE-4142-AFF0-FC81575957F1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3918C593-EFF0-2AF4-1275-1071A48882CA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334F1B98-35DA-BFA8-C575-61BC3FBC6D20}"/>
                  </a:ext>
                </a:extLst>
              </p:cNvPr>
              <p:cNvGrpSpPr/>
              <p:nvPr/>
            </p:nvGrpSpPr>
            <p:grpSpPr>
              <a:xfrm>
                <a:off x="5667835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6BED49DC-B52E-4E5E-6C4A-55040D4C4D03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FE499C6A-FDF8-8AF4-89C7-3C03CA9BFACB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181902ED-D9BA-2EA0-A140-E633B5D0DC2A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3EEB9FA3-7A04-6399-9101-6246C5FED7C8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90723EED-5699-3DB9-427A-B6D4A163E578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2D7525C9-9EE0-AB63-3C19-CC3BF4E634F7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F32F21DD-E84E-318C-7B42-A4A95760CC24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234F6E60-6E8A-3C9D-F589-C02FCE61231E}"/>
                  </a:ext>
                </a:extLst>
              </p:cNvPr>
              <p:cNvGrpSpPr/>
              <p:nvPr/>
            </p:nvGrpSpPr>
            <p:grpSpPr>
              <a:xfrm>
                <a:off x="681320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24F5CB9C-B667-37BF-1E91-D4879100FB5A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E8A8A444-8AF7-C141-C44E-A867498F9890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BAEEFD36-CEB0-8759-1970-098EE5F8E6F9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3CCA7573-9445-31F2-5D3A-8887071C8C63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D36A0C04-E701-0C33-F5A7-8F3ECE1CADD4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5DCEADD8-31ED-9008-1D85-27DCC3ED5134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FC982E99-528E-950F-8DA5-57094C9633A2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9C68E089-CE9E-2C6D-0228-0FCB4137C5C3}"/>
                </a:ext>
              </a:extLst>
            </p:cNvPr>
            <p:cNvGrpSpPr/>
            <p:nvPr/>
          </p:nvGrpSpPr>
          <p:grpSpPr>
            <a:xfrm>
              <a:off x="3377105" y="2941509"/>
              <a:ext cx="4299657" cy="1223776"/>
              <a:chOff x="3398381" y="4433342"/>
              <a:chExt cx="4299657" cy="1223776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DF5390FA-DF75-66A1-CAA7-1654DCE6EF36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BF2E992C-C453-9066-4930-A3FE17B7A859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C242F477-28D6-86AD-DB9E-45EB1F99443D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F28AC7FF-8AD4-4257-A6FE-4776734C7A42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79E8251D-28AC-D9BF-15E1-D3A02BDBE220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62F09C54-352E-A9D4-9405-59CF33610797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21B386F6-A72B-702D-6510-33E5A974CE89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0964E0B6-C5E9-D448-DEA7-C8FCC3150548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8E065DBB-C22B-1257-828A-D81D87D50F64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FEA1A8C2-25FF-42CD-90B4-8ECE1985D8EF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AA721875-C988-859A-0E5B-D6FCD5051F2F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E7AFC4E0-6032-60DE-D908-793178F68E1D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A199A578-8942-34B6-B8C5-E112F92F0BA6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BAC0CC8F-64DA-1786-43FA-2DADBC408B0E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902423B9-A48F-DD7B-1878-B6A9650EF33F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593ACF42-D7F6-2818-ACB4-8F9730A59C10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F80D8080-3A71-0089-6027-10D5AE7D2A78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533392D6-81E5-2E88-7A03-D43AB0C850FC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C99A0624-8DA9-F03E-B1A1-BD3670FE5CF4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8F3D1E4F-EF0D-3D93-D3A1-1B2D43AE8778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2C7910FA-CDFC-E146-FB95-64C7D44DEB0B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C20B946E-5C89-46A7-4B57-8316D2E2E6F4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CAE2D119-6B9B-1336-FB07-5D449C53C6E4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48EE2CC3-0507-83D9-9094-F25DD91F9F2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31FD276A-56FF-5082-E6D9-4FAE3DC95D6C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DBAD55E0-D202-AC89-7324-3E72A5F90660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C8BC09C2-47EF-548B-9331-EC4E47556ECA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4F747449-A444-D810-FD46-8392130B0654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4F2D87E6-8B74-DDD6-73F2-57273FDC3021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66D3F1C7-BDF4-DE4D-6744-AAD76969681A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04C68268-F27F-F10A-2A48-94D9F41A268D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A63C350A-EA45-A50B-9915-B814B578DB78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BA94C8E-3CFA-F22A-C6D7-7CD5B0E07B59}"/>
              </a:ext>
            </a:extLst>
          </p:cNvPr>
          <p:cNvGrpSpPr/>
          <p:nvPr/>
        </p:nvGrpSpPr>
        <p:grpSpPr>
          <a:xfrm>
            <a:off x="3387966" y="1757469"/>
            <a:ext cx="3830273" cy="3760480"/>
            <a:chOff x="3627958" y="1682819"/>
            <a:chExt cx="3967050" cy="376048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C8C7BC32-B088-6489-E714-85A728173268}"/>
                </a:ext>
              </a:extLst>
            </p:cNvPr>
            <p:cNvGrpSpPr/>
            <p:nvPr/>
          </p:nvGrpSpPr>
          <p:grpSpPr>
            <a:xfrm>
              <a:off x="6007328" y="1682819"/>
              <a:ext cx="401532" cy="3738249"/>
              <a:chOff x="8176440" y="2106819"/>
              <a:chExt cx="401532" cy="3773432"/>
            </a:xfrm>
          </p:grpSpPr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249D0E00-46E8-BF6C-14C1-7DC52FE72C64}"/>
                  </a:ext>
                </a:extLst>
              </p:cNvPr>
              <p:cNvGrpSpPr/>
              <p:nvPr/>
            </p:nvGrpSpPr>
            <p:grpSpPr>
              <a:xfrm>
                <a:off x="8180219" y="3599652"/>
                <a:ext cx="392538" cy="768339"/>
                <a:chOff x="5503567" y="3692802"/>
                <a:chExt cx="392538" cy="768339"/>
              </a:xfrm>
            </p:grpSpPr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7F6C6D27-4F4A-79A6-92C2-73E3FA8711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6879" y="4236238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481D71CA-78AA-1E32-1AA4-D116720912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56098" y="3692802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AD5EF4D9-6CB7-7183-F635-A1203A1C7E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3567" y="3694961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5DAC49EC-2B6F-3D48-BE9E-6742104FB19A}"/>
                  </a:ext>
                </a:extLst>
              </p:cNvPr>
              <p:cNvGrpSpPr/>
              <p:nvPr/>
            </p:nvGrpSpPr>
            <p:grpSpPr>
              <a:xfrm>
                <a:off x="8182174" y="5111912"/>
                <a:ext cx="395798" cy="768339"/>
                <a:chOff x="5505522" y="4848904"/>
                <a:chExt cx="395798" cy="768339"/>
              </a:xfrm>
            </p:grpSpPr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CF082DE6-41E6-C6DD-A66A-7B955530635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5522" y="5396353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43C01FAE-50CA-40ED-4BB9-238543F22A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313" y="4848904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9B005D14-E27A-1503-C23C-4B406EE50E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783" y="4851063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D709C62C-4BD8-054C-96B6-493615E8AD93}"/>
                  </a:ext>
                </a:extLst>
              </p:cNvPr>
              <p:cNvGrpSpPr/>
              <p:nvPr/>
            </p:nvGrpSpPr>
            <p:grpSpPr>
              <a:xfrm>
                <a:off x="8176440" y="2106819"/>
                <a:ext cx="392538" cy="768340"/>
                <a:chOff x="5508970" y="2490767"/>
                <a:chExt cx="392538" cy="768340"/>
              </a:xfrm>
            </p:grpSpPr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1AE7CF8B-C296-DF12-5EA8-DC978C7480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1501" y="2490767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179CEBD0-66B2-D10A-4B1B-E1646E2014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08970" y="2492927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041854D6-D314-CB3E-1AE2-4561F7AED0E7}"/>
                </a:ext>
              </a:extLst>
            </p:cNvPr>
            <p:cNvGrpSpPr/>
            <p:nvPr/>
          </p:nvGrpSpPr>
          <p:grpSpPr>
            <a:xfrm>
              <a:off x="3627958" y="1693610"/>
              <a:ext cx="401720" cy="3749689"/>
              <a:chOff x="8201620" y="2117711"/>
              <a:chExt cx="401720" cy="3784979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FB2380A5-1240-7B6D-6399-8ACFCE3A805A}"/>
                  </a:ext>
                </a:extLst>
              </p:cNvPr>
              <p:cNvGrpSpPr/>
              <p:nvPr/>
            </p:nvGrpSpPr>
            <p:grpSpPr>
              <a:xfrm>
                <a:off x="8210802" y="3626031"/>
                <a:ext cx="392538" cy="768339"/>
                <a:chOff x="5534150" y="3719181"/>
                <a:chExt cx="392538" cy="768339"/>
              </a:xfrm>
            </p:grpSpPr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F9759F96-A1B1-33CA-6F66-7F63FF5C1FC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371918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A2972ACC-FF9D-0EED-2A3E-9D53222A84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372134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62DEF553-6E42-7D22-5E49-C9A5CAD93163}"/>
                  </a:ext>
                </a:extLst>
              </p:cNvPr>
              <p:cNvGrpSpPr/>
              <p:nvPr/>
            </p:nvGrpSpPr>
            <p:grpSpPr>
              <a:xfrm>
                <a:off x="8204881" y="5134351"/>
                <a:ext cx="392538" cy="768339"/>
                <a:chOff x="5528229" y="4871343"/>
                <a:chExt cx="392538" cy="768339"/>
              </a:xfrm>
            </p:grpSpPr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41DB69EB-3761-B510-8083-6B7F6AF3D2D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402" y="5418792"/>
                  <a:ext cx="141104" cy="173686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AC318DC1-2DA4-EEDE-B632-F78DDBBD7E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0760" y="487134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D8972177-28FE-1FDF-BA41-94A99DC7C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8229" y="487350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BBCD4EDD-274C-6FD3-85BF-EF34AA63F80E}"/>
                  </a:ext>
                </a:extLst>
              </p:cNvPr>
              <p:cNvGrpSpPr/>
              <p:nvPr/>
            </p:nvGrpSpPr>
            <p:grpSpPr>
              <a:xfrm>
                <a:off x="8201620" y="2117711"/>
                <a:ext cx="392538" cy="768339"/>
                <a:chOff x="5534150" y="2501659"/>
                <a:chExt cx="392538" cy="768339"/>
              </a:xfrm>
            </p:grpSpPr>
            <p:sp>
              <p:nvSpPr>
                <p:cNvPr id="545" name="Freeform: Shape 544">
                  <a:extLst>
                    <a:ext uri="{FF2B5EF4-FFF2-40B4-BE49-F238E27FC236}">
                      <a16:creationId xmlns:a16="http://schemas.microsoft.com/office/drawing/2014/main" id="{BA68C137-6531-E239-FD3A-9778AD8ACA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86681" y="2501659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Freeform: Shape 545">
                  <a:extLst>
                    <a:ext uri="{FF2B5EF4-FFF2-40B4-BE49-F238E27FC236}">
                      <a16:creationId xmlns:a16="http://schemas.microsoft.com/office/drawing/2014/main" id="{5E27770A-9088-AE65-85B4-7E8FA4E4DF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4150" y="2503818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9C27D1B-2CC5-42CB-0610-388F9B2C6738}"/>
                </a:ext>
              </a:extLst>
            </p:cNvPr>
            <p:cNvGrpSpPr/>
            <p:nvPr/>
          </p:nvGrpSpPr>
          <p:grpSpPr>
            <a:xfrm>
              <a:off x="7199803" y="1685558"/>
              <a:ext cx="395205" cy="3745491"/>
              <a:chOff x="8191007" y="2114935"/>
              <a:chExt cx="395205" cy="3780742"/>
            </a:xfrm>
          </p:grpSpPr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id="{F0DD4D15-357F-262D-4791-E58178DFE3D5}"/>
                  </a:ext>
                </a:extLst>
              </p:cNvPr>
              <p:cNvGrpSpPr/>
              <p:nvPr/>
            </p:nvGrpSpPr>
            <p:grpSpPr>
              <a:xfrm>
                <a:off x="8193674" y="3611671"/>
                <a:ext cx="392538" cy="768339"/>
                <a:chOff x="5517022" y="3704821"/>
                <a:chExt cx="392538" cy="768339"/>
              </a:xfrm>
            </p:grpSpPr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4CC7C23D-8AFC-1DA8-61C7-B4F2DB5A45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9553" y="3704821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C20081BA-9E43-A755-A4CB-34EA2568D6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7022" y="3706980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B4314832-453D-03C9-EF15-47A4673F0B80}"/>
                  </a:ext>
                </a:extLst>
              </p:cNvPr>
              <p:cNvGrpSpPr/>
              <p:nvPr/>
            </p:nvGrpSpPr>
            <p:grpSpPr>
              <a:xfrm>
                <a:off x="8192427" y="5127338"/>
                <a:ext cx="392539" cy="768339"/>
                <a:chOff x="5515775" y="4864330"/>
                <a:chExt cx="392539" cy="768339"/>
              </a:xfrm>
            </p:grpSpPr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EA6A8039-CBBC-AEC7-DEAF-4C03854C86D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68307" y="4864330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86DE5062-50ED-E4F9-A8A5-3BC4AFA0CE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15775" y="4866489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5F18E18-83F0-EF26-565D-87DFC8F870F6}"/>
                  </a:ext>
                </a:extLst>
              </p:cNvPr>
              <p:cNvGrpSpPr/>
              <p:nvPr/>
            </p:nvGrpSpPr>
            <p:grpSpPr>
              <a:xfrm>
                <a:off x="8191007" y="2114935"/>
                <a:ext cx="392538" cy="768339"/>
                <a:chOff x="5523537" y="2498883"/>
                <a:chExt cx="392538" cy="768339"/>
              </a:xfrm>
            </p:grpSpPr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7F2E6627-6A85-CFB8-0A01-0B937EBEB7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6068" y="2498883"/>
                  <a:ext cx="140007" cy="767479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5A9ED20A-77C5-AD84-BDD2-D0113E8FDF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23537" y="2501042"/>
                  <a:ext cx="140953" cy="766180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solidFill>
                    <a:schemeClr val="accent1">
                      <a:shade val="15000"/>
                      <a:alpha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2D5F53F5-0B50-3F99-80B9-81E50627B444}"/>
                </a:ext>
              </a:extLst>
            </p:cNvPr>
            <p:cNvGrpSpPr/>
            <p:nvPr/>
          </p:nvGrpSpPr>
          <p:grpSpPr>
            <a:xfrm>
              <a:off x="4818627" y="1686856"/>
              <a:ext cx="593634" cy="3727184"/>
              <a:chOff x="8857173" y="2110957"/>
              <a:chExt cx="593634" cy="3727184"/>
            </a:xfrm>
          </p:grpSpPr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D417D4B3-E93B-FDFC-110A-BFCB61FC2DD9}"/>
                  </a:ext>
                </a:extLst>
              </p:cNvPr>
              <p:cNvGrpSpPr/>
              <p:nvPr/>
            </p:nvGrpSpPr>
            <p:grpSpPr>
              <a:xfrm>
                <a:off x="8860727" y="3591587"/>
                <a:ext cx="392615" cy="761175"/>
                <a:chOff x="8860727" y="3591587"/>
                <a:chExt cx="392615" cy="761175"/>
              </a:xfrm>
            </p:grpSpPr>
            <p:sp>
              <p:nvSpPr>
                <p:cNvPr id="528" name="Rectangle 527">
                  <a:extLst>
                    <a:ext uri="{FF2B5EF4-FFF2-40B4-BE49-F238E27FC236}">
                      <a16:creationId xmlns:a16="http://schemas.microsoft.com/office/drawing/2014/main" id="{794CC9F2-E06E-297E-1402-DB5A1F8DEDE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727" y="3665157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E45999B2-DF6D-3E89-7A26-C640ABA710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2238" y="412995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1E24CAA4-C09E-73E2-383C-C0BA89462DD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116" y="4129956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97400201-89C8-5AA6-A5B9-8A6ED61992F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3335" y="3591587"/>
                  <a:ext cx="140007" cy="760323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EBA528BE-F177-EE7F-3D8F-31AA172354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0803" y="3593726"/>
                  <a:ext cx="140953" cy="759036"/>
                </a:xfrm>
                <a:custGeom>
                  <a:avLst/>
                  <a:gdLst>
                    <a:gd name="connsiteX0" fmla="*/ 254000 w 508001"/>
                    <a:gd name="connsiteY0" fmla="*/ 0 h 3467576"/>
                    <a:gd name="connsiteX1" fmla="*/ 508000 w 508001"/>
                    <a:gd name="connsiteY1" fmla="*/ 254000 h 3467576"/>
                    <a:gd name="connsiteX2" fmla="*/ 504928 w 508001"/>
                    <a:gd name="connsiteY2" fmla="*/ 284478 h 3467576"/>
                    <a:gd name="connsiteX3" fmla="*/ 508000 w 508001"/>
                    <a:gd name="connsiteY3" fmla="*/ 284478 h 3467576"/>
                    <a:gd name="connsiteX4" fmla="*/ 508000 w 508001"/>
                    <a:gd name="connsiteY4" fmla="*/ 935989 h 3467576"/>
                    <a:gd name="connsiteX5" fmla="*/ 257539 w 508001"/>
                    <a:gd name="connsiteY5" fmla="*/ 1363025 h 3467576"/>
                    <a:gd name="connsiteX6" fmla="*/ 507348 w 508001"/>
                    <a:gd name="connsiteY6" fmla="*/ 1788951 h 3467576"/>
                    <a:gd name="connsiteX7" fmla="*/ 508001 w 508001"/>
                    <a:gd name="connsiteY7" fmla="*/ 1788951 h 3467576"/>
                    <a:gd name="connsiteX8" fmla="*/ 508001 w 508001"/>
                    <a:gd name="connsiteY8" fmla="*/ 1790064 h 3467576"/>
                    <a:gd name="connsiteX9" fmla="*/ 508001 w 508001"/>
                    <a:gd name="connsiteY9" fmla="*/ 2343623 h 3467576"/>
                    <a:gd name="connsiteX10" fmla="*/ 508001 w 508001"/>
                    <a:gd name="connsiteY10" fmla="*/ 2841145 h 3467576"/>
                    <a:gd name="connsiteX11" fmla="*/ 508001 w 508001"/>
                    <a:gd name="connsiteY11" fmla="*/ 3186906 h 3467576"/>
                    <a:gd name="connsiteX12" fmla="*/ 505311 w 508001"/>
                    <a:gd name="connsiteY12" fmla="*/ 3186906 h 3467576"/>
                    <a:gd name="connsiteX13" fmla="*/ 508000 w 508001"/>
                    <a:gd name="connsiteY13" fmla="*/ 3213576 h 3467576"/>
                    <a:gd name="connsiteX14" fmla="*/ 254000 w 508001"/>
                    <a:gd name="connsiteY14" fmla="*/ 3467576 h 3467576"/>
                    <a:gd name="connsiteX15" fmla="*/ 0 w 508001"/>
                    <a:gd name="connsiteY15" fmla="*/ 3213576 h 3467576"/>
                    <a:gd name="connsiteX16" fmla="*/ 2688 w 508001"/>
                    <a:gd name="connsiteY16" fmla="*/ 3186906 h 3467576"/>
                    <a:gd name="connsiteX17" fmla="*/ 2 w 508001"/>
                    <a:gd name="connsiteY17" fmla="*/ 3186906 h 3467576"/>
                    <a:gd name="connsiteX18" fmla="*/ 2 w 508001"/>
                    <a:gd name="connsiteY18" fmla="*/ 2841145 h 3467576"/>
                    <a:gd name="connsiteX19" fmla="*/ 2 w 508001"/>
                    <a:gd name="connsiteY19" fmla="*/ 2343623 h 3467576"/>
                    <a:gd name="connsiteX20" fmla="*/ 2 w 508001"/>
                    <a:gd name="connsiteY20" fmla="*/ 1790064 h 3467576"/>
                    <a:gd name="connsiteX21" fmla="*/ 2 w 508001"/>
                    <a:gd name="connsiteY21" fmla="*/ 1788951 h 3467576"/>
                    <a:gd name="connsiteX22" fmla="*/ 655 w 508001"/>
                    <a:gd name="connsiteY22" fmla="*/ 1788951 h 3467576"/>
                    <a:gd name="connsiteX23" fmla="*/ 250463 w 508001"/>
                    <a:gd name="connsiteY23" fmla="*/ 1363028 h 3467576"/>
                    <a:gd name="connsiteX24" fmla="*/ 1 w 508001"/>
                    <a:gd name="connsiteY24" fmla="*/ 935989 h 3467576"/>
                    <a:gd name="connsiteX25" fmla="*/ 1 w 508001"/>
                    <a:gd name="connsiteY25" fmla="*/ 284478 h 3467576"/>
                    <a:gd name="connsiteX26" fmla="*/ 3072 w 508001"/>
                    <a:gd name="connsiteY26" fmla="*/ 284478 h 3467576"/>
                    <a:gd name="connsiteX27" fmla="*/ 0 w 508001"/>
                    <a:gd name="connsiteY27" fmla="*/ 254000 h 3467576"/>
                    <a:gd name="connsiteX28" fmla="*/ 254000 w 508001"/>
                    <a:gd name="connsiteY28" fmla="*/ 0 h 3467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508001" h="3467576">
                      <a:moveTo>
                        <a:pt x="254000" y="0"/>
                      </a:moveTo>
                      <a:cubicBezTo>
                        <a:pt x="394280" y="0"/>
                        <a:pt x="508000" y="113720"/>
                        <a:pt x="508000" y="254000"/>
                      </a:cubicBezTo>
                      <a:lnTo>
                        <a:pt x="504928" y="284478"/>
                      </a:lnTo>
                      <a:lnTo>
                        <a:pt x="508000" y="284478"/>
                      </a:lnTo>
                      <a:lnTo>
                        <a:pt x="508000" y="935989"/>
                      </a:lnTo>
                      <a:lnTo>
                        <a:pt x="257539" y="1363025"/>
                      </a:lnTo>
                      <a:lnTo>
                        <a:pt x="507348" y="1788951"/>
                      </a:lnTo>
                      <a:lnTo>
                        <a:pt x="508001" y="1788951"/>
                      </a:lnTo>
                      <a:lnTo>
                        <a:pt x="508001" y="1790064"/>
                      </a:lnTo>
                      <a:lnTo>
                        <a:pt x="508001" y="2343623"/>
                      </a:lnTo>
                      <a:lnTo>
                        <a:pt x="508001" y="2841145"/>
                      </a:lnTo>
                      <a:lnTo>
                        <a:pt x="508001" y="3186906"/>
                      </a:lnTo>
                      <a:lnTo>
                        <a:pt x="505311" y="3186906"/>
                      </a:lnTo>
                      <a:lnTo>
                        <a:pt x="508000" y="3213576"/>
                      </a:lnTo>
                      <a:cubicBezTo>
                        <a:pt x="508000" y="3353856"/>
                        <a:pt x="394280" y="3467576"/>
                        <a:pt x="254000" y="3467576"/>
                      </a:cubicBezTo>
                      <a:cubicBezTo>
                        <a:pt x="113720" y="3467576"/>
                        <a:pt x="0" y="3353856"/>
                        <a:pt x="0" y="3213576"/>
                      </a:cubicBezTo>
                      <a:lnTo>
                        <a:pt x="2688" y="3186906"/>
                      </a:lnTo>
                      <a:lnTo>
                        <a:pt x="2" y="3186906"/>
                      </a:lnTo>
                      <a:lnTo>
                        <a:pt x="2" y="2841145"/>
                      </a:lnTo>
                      <a:lnTo>
                        <a:pt x="2" y="2343623"/>
                      </a:lnTo>
                      <a:lnTo>
                        <a:pt x="2" y="1790064"/>
                      </a:lnTo>
                      <a:lnTo>
                        <a:pt x="2" y="1788951"/>
                      </a:lnTo>
                      <a:lnTo>
                        <a:pt x="655" y="1788951"/>
                      </a:lnTo>
                      <a:lnTo>
                        <a:pt x="250463" y="1363028"/>
                      </a:lnTo>
                      <a:lnTo>
                        <a:pt x="1" y="935989"/>
                      </a:lnTo>
                      <a:lnTo>
                        <a:pt x="1" y="284478"/>
                      </a:lnTo>
                      <a:lnTo>
                        <a:pt x="3072" y="284478"/>
                      </a:lnTo>
                      <a:lnTo>
                        <a:pt x="0" y="254000"/>
                      </a:ln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noFill/>
                <a:ln w="38100" cap="rnd">
                  <a:round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B2ADD098-DCB3-0C31-6BF6-02AB8D568B58}"/>
                  </a:ext>
                </a:extLst>
              </p:cNvPr>
              <p:cNvGrpSpPr/>
              <p:nvPr/>
            </p:nvGrpSpPr>
            <p:grpSpPr>
              <a:xfrm>
                <a:off x="8857173" y="5076965"/>
                <a:ext cx="395873" cy="761176"/>
                <a:chOff x="8857173" y="5076965"/>
                <a:chExt cx="395873" cy="761176"/>
              </a:xfrm>
            </p:grpSpPr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FA287FBF-89C9-9D0B-E537-DA44991E0C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57173" y="5154511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3" name="Rectangle 522">
                  <a:extLst>
                    <a:ext uri="{FF2B5EF4-FFF2-40B4-BE49-F238E27FC236}">
                      <a16:creationId xmlns:a16="http://schemas.microsoft.com/office/drawing/2014/main" id="{4ECA8F9E-2F7B-6B01-3807-297F6E65F1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08682" y="5619310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24" name="Group 523">
                  <a:extLst>
                    <a:ext uri="{FF2B5EF4-FFF2-40B4-BE49-F238E27FC236}">
                      <a16:creationId xmlns:a16="http://schemas.microsoft.com/office/drawing/2014/main" id="{582188BF-CDB3-A400-33C4-7CF0024628D8}"/>
                    </a:ext>
                  </a:extLst>
                </p:cNvPr>
                <p:cNvGrpSpPr/>
                <p:nvPr/>
              </p:nvGrpSpPr>
              <p:grpSpPr>
                <a:xfrm>
                  <a:off x="8857248" y="5076965"/>
                  <a:ext cx="395798" cy="761176"/>
                  <a:chOff x="5490305" y="4841806"/>
                  <a:chExt cx="395798" cy="768340"/>
                </a:xfrm>
              </p:grpSpPr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05FBC7A2-B9CB-A29C-B99F-7ED2504648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0305" y="5389256"/>
                    <a:ext cx="141104" cy="173686"/>
                  </a:xfrm>
                  <a:prstGeom prst="rect">
                    <a:avLst/>
                  </a:prstGeom>
                  <a:solidFill>
                    <a:srgbClr val="E32F6C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6" name="Freeform: Shape 525">
                    <a:extLst>
                      <a:ext uri="{FF2B5EF4-FFF2-40B4-BE49-F238E27FC236}">
                        <a16:creationId xmlns:a16="http://schemas.microsoft.com/office/drawing/2014/main" id="{A428DC96-1443-F800-EB8A-EC7E4ADB8B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46096" y="4841806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id="{AC6D092C-10A9-5A28-5AFE-230B657190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93567" y="4843966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5F2AEAC2-1BBF-2252-7458-BF1ADB0DE9F5}"/>
                  </a:ext>
                </a:extLst>
              </p:cNvPr>
              <p:cNvGrpSpPr/>
              <p:nvPr/>
            </p:nvGrpSpPr>
            <p:grpSpPr>
              <a:xfrm>
                <a:off x="8864501" y="2110957"/>
                <a:ext cx="392615" cy="761177"/>
                <a:chOff x="8864501" y="2110957"/>
                <a:chExt cx="392615" cy="761177"/>
              </a:xfrm>
            </p:grpSpPr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35407AC9-E4DF-99DB-FA2E-0C08797235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4501" y="2183844"/>
                  <a:ext cx="141104" cy="113354"/>
                </a:xfrm>
                <a:prstGeom prst="rect">
                  <a:avLst/>
                </a:prstGeom>
                <a:solidFill>
                  <a:srgbClr val="61D3E6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D5AABC23-35DC-81E0-C137-117507C575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16012" y="2648643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8" name="Rectangle 517">
                  <a:extLst>
                    <a:ext uri="{FF2B5EF4-FFF2-40B4-BE49-F238E27FC236}">
                      <a16:creationId xmlns:a16="http://schemas.microsoft.com/office/drawing/2014/main" id="{EC6336F7-1115-786D-4000-A6F048BEF5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867890" y="2648643"/>
                  <a:ext cx="141104" cy="172067"/>
                </a:xfrm>
                <a:prstGeom prst="rect">
                  <a:avLst/>
                </a:prstGeom>
                <a:solidFill>
                  <a:srgbClr val="E32F6C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E33D4FEC-87C8-6419-3FDD-EB34453DB96A}"/>
                    </a:ext>
                  </a:extLst>
                </p:cNvPr>
                <p:cNvGrpSpPr/>
                <p:nvPr/>
              </p:nvGrpSpPr>
              <p:grpSpPr>
                <a:xfrm>
                  <a:off x="8864578" y="2110957"/>
                  <a:ext cx="392537" cy="761177"/>
                  <a:chOff x="5506817" y="2494842"/>
                  <a:chExt cx="392537" cy="768341"/>
                </a:xfrm>
              </p:grpSpPr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id="{5F72FD22-9E81-691B-EC88-52E6EF7407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759347" y="2494842"/>
                    <a:ext cx="140007" cy="767479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1" name="Freeform: Shape 520">
                    <a:extLst>
                      <a:ext uri="{FF2B5EF4-FFF2-40B4-BE49-F238E27FC236}">
                        <a16:creationId xmlns:a16="http://schemas.microsoft.com/office/drawing/2014/main" id="{CFC127D3-D968-F099-3291-CB66140C5FC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506817" y="2497003"/>
                    <a:ext cx="140953" cy="766180"/>
                  </a:xfrm>
                  <a:custGeom>
                    <a:avLst/>
                    <a:gdLst>
                      <a:gd name="connsiteX0" fmla="*/ 254000 w 508001"/>
                      <a:gd name="connsiteY0" fmla="*/ 0 h 3467576"/>
                      <a:gd name="connsiteX1" fmla="*/ 508000 w 508001"/>
                      <a:gd name="connsiteY1" fmla="*/ 254000 h 3467576"/>
                      <a:gd name="connsiteX2" fmla="*/ 504928 w 508001"/>
                      <a:gd name="connsiteY2" fmla="*/ 284478 h 3467576"/>
                      <a:gd name="connsiteX3" fmla="*/ 508000 w 508001"/>
                      <a:gd name="connsiteY3" fmla="*/ 284478 h 3467576"/>
                      <a:gd name="connsiteX4" fmla="*/ 508000 w 508001"/>
                      <a:gd name="connsiteY4" fmla="*/ 935989 h 3467576"/>
                      <a:gd name="connsiteX5" fmla="*/ 257539 w 508001"/>
                      <a:gd name="connsiteY5" fmla="*/ 1363025 h 3467576"/>
                      <a:gd name="connsiteX6" fmla="*/ 507348 w 508001"/>
                      <a:gd name="connsiteY6" fmla="*/ 1788951 h 3467576"/>
                      <a:gd name="connsiteX7" fmla="*/ 508001 w 508001"/>
                      <a:gd name="connsiteY7" fmla="*/ 1788951 h 3467576"/>
                      <a:gd name="connsiteX8" fmla="*/ 508001 w 508001"/>
                      <a:gd name="connsiteY8" fmla="*/ 1790064 h 3467576"/>
                      <a:gd name="connsiteX9" fmla="*/ 508001 w 508001"/>
                      <a:gd name="connsiteY9" fmla="*/ 2343623 h 3467576"/>
                      <a:gd name="connsiteX10" fmla="*/ 508001 w 508001"/>
                      <a:gd name="connsiteY10" fmla="*/ 2841145 h 3467576"/>
                      <a:gd name="connsiteX11" fmla="*/ 508001 w 508001"/>
                      <a:gd name="connsiteY11" fmla="*/ 3186906 h 3467576"/>
                      <a:gd name="connsiteX12" fmla="*/ 505311 w 508001"/>
                      <a:gd name="connsiteY12" fmla="*/ 3186906 h 3467576"/>
                      <a:gd name="connsiteX13" fmla="*/ 508000 w 508001"/>
                      <a:gd name="connsiteY13" fmla="*/ 3213576 h 3467576"/>
                      <a:gd name="connsiteX14" fmla="*/ 254000 w 508001"/>
                      <a:gd name="connsiteY14" fmla="*/ 3467576 h 3467576"/>
                      <a:gd name="connsiteX15" fmla="*/ 0 w 508001"/>
                      <a:gd name="connsiteY15" fmla="*/ 3213576 h 3467576"/>
                      <a:gd name="connsiteX16" fmla="*/ 2688 w 508001"/>
                      <a:gd name="connsiteY16" fmla="*/ 3186906 h 3467576"/>
                      <a:gd name="connsiteX17" fmla="*/ 2 w 508001"/>
                      <a:gd name="connsiteY17" fmla="*/ 3186906 h 3467576"/>
                      <a:gd name="connsiteX18" fmla="*/ 2 w 508001"/>
                      <a:gd name="connsiteY18" fmla="*/ 2841145 h 3467576"/>
                      <a:gd name="connsiteX19" fmla="*/ 2 w 508001"/>
                      <a:gd name="connsiteY19" fmla="*/ 2343623 h 3467576"/>
                      <a:gd name="connsiteX20" fmla="*/ 2 w 508001"/>
                      <a:gd name="connsiteY20" fmla="*/ 1790064 h 3467576"/>
                      <a:gd name="connsiteX21" fmla="*/ 2 w 508001"/>
                      <a:gd name="connsiteY21" fmla="*/ 1788951 h 3467576"/>
                      <a:gd name="connsiteX22" fmla="*/ 655 w 508001"/>
                      <a:gd name="connsiteY22" fmla="*/ 1788951 h 3467576"/>
                      <a:gd name="connsiteX23" fmla="*/ 250463 w 508001"/>
                      <a:gd name="connsiteY23" fmla="*/ 1363028 h 3467576"/>
                      <a:gd name="connsiteX24" fmla="*/ 1 w 508001"/>
                      <a:gd name="connsiteY24" fmla="*/ 935989 h 3467576"/>
                      <a:gd name="connsiteX25" fmla="*/ 1 w 508001"/>
                      <a:gd name="connsiteY25" fmla="*/ 284478 h 3467576"/>
                      <a:gd name="connsiteX26" fmla="*/ 3072 w 508001"/>
                      <a:gd name="connsiteY26" fmla="*/ 284478 h 3467576"/>
                      <a:gd name="connsiteX27" fmla="*/ 0 w 508001"/>
                      <a:gd name="connsiteY27" fmla="*/ 254000 h 3467576"/>
                      <a:gd name="connsiteX28" fmla="*/ 254000 w 508001"/>
                      <a:gd name="connsiteY28" fmla="*/ 0 h 346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08001" h="3467576">
                        <a:moveTo>
                          <a:pt x="254000" y="0"/>
                        </a:moveTo>
                        <a:cubicBezTo>
                          <a:pt x="394280" y="0"/>
                          <a:pt x="508000" y="113720"/>
                          <a:pt x="508000" y="254000"/>
                        </a:cubicBezTo>
                        <a:lnTo>
                          <a:pt x="504928" y="284478"/>
                        </a:lnTo>
                        <a:lnTo>
                          <a:pt x="508000" y="284478"/>
                        </a:lnTo>
                        <a:lnTo>
                          <a:pt x="508000" y="935989"/>
                        </a:lnTo>
                        <a:lnTo>
                          <a:pt x="257539" y="1363025"/>
                        </a:lnTo>
                        <a:lnTo>
                          <a:pt x="507348" y="1788951"/>
                        </a:lnTo>
                        <a:lnTo>
                          <a:pt x="508001" y="1788951"/>
                        </a:lnTo>
                        <a:lnTo>
                          <a:pt x="508001" y="1790064"/>
                        </a:lnTo>
                        <a:lnTo>
                          <a:pt x="508001" y="2343623"/>
                        </a:lnTo>
                        <a:lnTo>
                          <a:pt x="508001" y="2841145"/>
                        </a:lnTo>
                        <a:lnTo>
                          <a:pt x="508001" y="3186906"/>
                        </a:lnTo>
                        <a:lnTo>
                          <a:pt x="505311" y="3186906"/>
                        </a:lnTo>
                        <a:lnTo>
                          <a:pt x="508000" y="3213576"/>
                        </a:lnTo>
                        <a:cubicBezTo>
                          <a:pt x="508000" y="3353856"/>
                          <a:pt x="394280" y="3467576"/>
                          <a:pt x="254000" y="3467576"/>
                        </a:cubicBezTo>
                        <a:cubicBezTo>
                          <a:pt x="113720" y="3467576"/>
                          <a:pt x="0" y="3353856"/>
                          <a:pt x="0" y="3213576"/>
                        </a:cubicBezTo>
                        <a:lnTo>
                          <a:pt x="2688" y="3186906"/>
                        </a:lnTo>
                        <a:lnTo>
                          <a:pt x="2" y="3186906"/>
                        </a:lnTo>
                        <a:lnTo>
                          <a:pt x="2" y="2841145"/>
                        </a:lnTo>
                        <a:lnTo>
                          <a:pt x="2" y="2343623"/>
                        </a:lnTo>
                        <a:lnTo>
                          <a:pt x="2" y="1790064"/>
                        </a:lnTo>
                        <a:lnTo>
                          <a:pt x="2" y="1788951"/>
                        </a:lnTo>
                        <a:lnTo>
                          <a:pt x="655" y="1788951"/>
                        </a:lnTo>
                        <a:lnTo>
                          <a:pt x="250463" y="1363028"/>
                        </a:lnTo>
                        <a:lnTo>
                          <a:pt x="1" y="935989"/>
                        </a:lnTo>
                        <a:lnTo>
                          <a:pt x="1" y="284478"/>
                        </a:lnTo>
                        <a:lnTo>
                          <a:pt x="3072" y="284478"/>
                        </a:lnTo>
                        <a:lnTo>
                          <a:pt x="0" y="254000"/>
                        </a:lnTo>
                        <a:cubicBezTo>
                          <a:pt x="0" y="113720"/>
                          <a:pt x="113720" y="0"/>
                          <a:pt x="254000" y="0"/>
                        </a:cubicBezTo>
                        <a:close/>
                      </a:path>
                    </a:pathLst>
                  </a:custGeom>
                  <a:noFill/>
                  <a:ln w="38100" cap="rnd">
                    <a:round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CE2E760F-D198-728A-42E0-3E2981ECB124}"/>
                  </a:ext>
                </a:extLst>
              </p:cNvPr>
              <p:cNvGrpSpPr/>
              <p:nvPr/>
            </p:nvGrpSpPr>
            <p:grpSpPr>
              <a:xfrm>
                <a:off x="9058452" y="2247678"/>
                <a:ext cx="392355" cy="555625"/>
                <a:chOff x="9058452" y="2247678"/>
                <a:chExt cx="392355" cy="555625"/>
              </a:xfrm>
            </p:grpSpPr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79E695E4-B8B2-DF33-B51F-C92189B667E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8452" y="2247678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Isosceles Triangle 514">
                  <a:extLst>
                    <a:ext uri="{FF2B5EF4-FFF2-40B4-BE49-F238E27FC236}">
                      <a16:creationId xmlns:a16="http://schemas.microsoft.com/office/drawing/2014/main" id="{BCC580B9-8F40-03AD-F01C-123AAABC4F0B}"/>
                    </a:ext>
                  </a:extLst>
                </p:cNvPr>
                <p:cNvSpPr/>
                <p:nvPr/>
              </p:nvSpPr>
              <p:spPr>
                <a:xfrm rot="16200000">
                  <a:off x="9309703" y="271106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D3F16EA0-FB98-D973-B395-FF2D5A524141}"/>
                  </a:ext>
                </a:extLst>
              </p:cNvPr>
              <p:cNvGrpSpPr/>
              <p:nvPr/>
            </p:nvGrpSpPr>
            <p:grpSpPr>
              <a:xfrm>
                <a:off x="9051798" y="3711837"/>
                <a:ext cx="392355" cy="548872"/>
                <a:chOff x="9045496" y="2234050"/>
                <a:chExt cx="392355" cy="548872"/>
              </a:xfrm>
            </p:grpSpPr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977A65DA-8B1C-0BD1-18EF-FF14377D07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45496" y="2234050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Isosceles Triangle 512">
                  <a:extLst>
                    <a:ext uri="{FF2B5EF4-FFF2-40B4-BE49-F238E27FC236}">
                      <a16:creationId xmlns:a16="http://schemas.microsoft.com/office/drawing/2014/main" id="{839D3A7E-EB3F-5098-FB34-25D6C0178050}"/>
                    </a:ext>
                  </a:extLst>
                </p:cNvPr>
                <p:cNvSpPr/>
                <p:nvPr/>
              </p:nvSpPr>
              <p:spPr>
                <a:xfrm rot="16200000">
                  <a:off x="9269414" y="2690681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3E6F6EBB-C801-EA2F-7BAC-615D95C47F48}"/>
                  </a:ext>
                </a:extLst>
              </p:cNvPr>
              <p:cNvGrpSpPr/>
              <p:nvPr/>
            </p:nvGrpSpPr>
            <p:grpSpPr>
              <a:xfrm>
                <a:off x="9051122" y="5200977"/>
                <a:ext cx="392355" cy="548872"/>
                <a:chOff x="9051122" y="2225171"/>
                <a:chExt cx="392355" cy="548872"/>
              </a:xfrm>
            </p:grpSpPr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8180448C-8B5F-D641-49C0-AA39EA004E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051122" y="2225171"/>
                  <a:ext cx="392355" cy="496176"/>
                </a:xfrm>
                <a:custGeom>
                  <a:avLst/>
                  <a:gdLst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218131 w 1844469"/>
                    <a:gd name="connsiteY12" fmla="*/ 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12" fmla="*/ 309571 w 1844469"/>
                    <a:gd name="connsiteY12" fmla="*/ 91440 h 1308757"/>
                    <a:gd name="connsiteX0" fmla="*/ 218131 w 1844469"/>
                    <a:gd name="connsiteY0" fmla="*/ 0 h 1308757"/>
                    <a:gd name="connsiteX1" fmla="*/ 557748 w 1844469"/>
                    <a:gd name="connsiteY1" fmla="*/ 0 h 1308757"/>
                    <a:gd name="connsiteX2" fmla="*/ 1196468 w 1844469"/>
                    <a:gd name="connsiteY2" fmla="*/ 0 h 1308757"/>
                    <a:gd name="connsiteX3" fmla="*/ 1626338 w 1844469"/>
                    <a:gd name="connsiteY3" fmla="*/ 0 h 1308757"/>
                    <a:gd name="connsiteX4" fmla="*/ 1844469 w 1844469"/>
                    <a:gd name="connsiteY4" fmla="*/ 218131 h 1308757"/>
                    <a:gd name="connsiteX5" fmla="*/ 1844469 w 1844469"/>
                    <a:gd name="connsiteY5" fmla="*/ 1090626 h 1308757"/>
                    <a:gd name="connsiteX6" fmla="*/ 1626338 w 1844469"/>
                    <a:gd name="connsiteY6" fmla="*/ 1308757 h 1308757"/>
                    <a:gd name="connsiteX7" fmla="*/ 1196468 w 1844469"/>
                    <a:gd name="connsiteY7" fmla="*/ 1308757 h 1308757"/>
                    <a:gd name="connsiteX8" fmla="*/ 557748 w 1844469"/>
                    <a:gd name="connsiteY8" fmla="*/ 1308757 h 1308757"/>
                    <a:gd name="connsiteX9" fmla="*/ 218131 w 1844469"/>
                    <a:gd name="connsiteY9" fmla="*/ 1308757 h 1308757"/>
                    <a:gd name="connsiteX10" fmla="*/ 0 w 1844469"/>
                    <a:gd name="connsiteY10" fmla="*/ 1090626 h 1308757"/>
                    <a:gd name="connsiteX11" fmla="*/ 0 w 1844469"/>
                    <a:gd name="connsiteY11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10" fmla="*/ 0 w 1844469"/>
                    <a:gd name="connsiteY10" fmla="*/ 218131 h 1308757"/>
                    <a:gd name="connsiteX0" fmla="*/ 557748 w 1844469"/>
                    <a:gd name="connsiteY0" fmla="*/ 0 h 1308757"/>
                    <a:gd name="connsiteX1" fmla="*/ 1196468 w 1844469"/>
                    <a:gd name="connsiteY1" fmla="*/ 0 h 1308757"/>
                    <a:gd name="connsiteX2" fmla="*/ 1626338 w 1844469"/>
                    <a:gd name="connsiteY2" fmla="*/ 0 h 1308757"/>
                    <a:gd name="connsiteX3" fmla="*/ 1844469 w 1844469"/>
                    <a:gd name="connsiteY3" fmla="*/ 218131 h 1308757"/>
                    <a:gd name="connsiteX4" fmla="*/ 1844469 w 1844469"/>
                    <a:gd name="connsiteY4" fmla="*/ 1090626 h 1308757"/>
                    <a:gd name="connsiteX5" fmla="*/ 1626338 w 1844469"/>
                    <a:gd name="connsiteY5" fmla="*/ 1308757 h 1308757"/>
                    <a:gd name="connsiteX6" fmla="*/ 1196468 w 1844469"/>
                    <a:gd name="connsiteY6" fmla="*/ 1308757 h 1308757"/>
                    <a:gd name="connsiteX7" fmla="*/ 557748 w 1844469"/>
                    <a:gd name="connsiteY7" fmla="*/ 1308757 h 1308757"/>
                    <a:gd name="connsiteX8" fmla="*/ 218131 w 1844469"/>
                    <a:gd name="connsiteY8" fmla="*/ 1308757 h 1308757"/>
                    <a:gd name="connsiteX9" fmla="*/ 0 w 1844469"/>
                    <a:gd name="connsiteY9" fmla="*/ 1090626 h 1308757"/>
                    <a:gd name="connsiteX0" fmla="*/ 339617 w 1626338"/>
                    <a:gd name="connsiteY0" fmla="*/ 0 h 1308757"/>
                    <a:gd name="connsiteX1" fmla="*/ 978337 w 1626338"/>
                    <a:gd name="connsiteY1" fmla="*/ 0 h 1308757"/>
                    <a:gd name="connsiteX2" fmla="*/ 1408207 w 1626338"/>
                    <a:gd name="connsiteY2" fmla="*/ 0 h 1308757"/>
                    <a:gd name="connsiteX3" fmla="*/ 1626338 w 1626338"/>
                    <a:gd name="connsiteY3" fmla="*/ 218131 h 1308757"/>
                    <a:gd name="connsiteX4" fmla="*/ 1626338 w 1626338"/>
                    <a:gd name="connsiteY4" fmla="*/ 1090626 h 1308757"/>
                    <a:gd name="connsiteX5" fmla="*/ 1408207 w 1626338"/>
                    <a:gd name="connsiteY5" fmla="*/ 1308757 h 1308757"/>
                    <a:gd name="connsiteX6" fmla="*/ 978337 w 1626338"/>
                    <a:gd name="connsiteY6" fmla="*/ 1308757 h 1308757"/>
                    <a:gd name="connsiteX7" fmla="*/ 339617 w 1626338"/>
                    <a:gd name="connsiteY7" fmla="*/ 1308757 h 1308757"/>
                    <a:gd name="connsiteX8" fmla="*/ 0 w 1626338"/>
                    <a:gd name="connsiteY8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7" fmla="*/ 0 w 1286721"/>
                    <a:gd name="connsiteY7" fmla="*/ 1308757 h 1308757"/>
                    <a:gd name="connsiteX0" fmla="*/ 0 w 1286721"/>
                    <a:gd name="connsiteY0" fmla="*/ 0 h 1308757"/>
                    <a:gd name="connsiteX1" fmla="*/ 638720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372407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286721"/>
                    <a:gd name="connsiteY0" fmla="*/ 0 h 1308757"/>
                    <a:gd name="connsiteX1" fmla="*/ 251812 w 1286721"/>
                    <a:gd name="connsiteY1" fmla="*/ 0 h 1308757"/>
                    <a:gd name="connsiteX2" fmla="*/ 1068590 w 1286721"/>
                    <a:gd name="connsiteY2" fmla="*/ 0 h 1308757"/>
                    <a:gd name="connsiteX3" fmla="*/ 1286721 w 1286721"/>
                    <a:gd name="connsiteY3" fmla="*/ 218131 h 1308757"/>
                    <a:gd name="connsiteX4" fmla="*/ 1286721 w 1286721"/>
                    <a:gd name="connsiteY4" fmla="*/ 1090626 h 1308757"/>
                    <a:gd name="connsiteX5" fmla="*/ 1068590 w 1286721"/>
                    <a:gd name="connsiteY5" fmla="*/ 1308757 h 1308757"/>
                    <a:gd name="connsiteX6" fmla="*/ 638720 w 1286721"/>
                    <a:gd name="connsiteY6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  <a:gd name="connsiteX5" fmla="*/ 386908 w 1034909"/>
                    <a:gd name="connsiteY5" fmla="*/ 1308757 h 1308757"/>
                    <a:gd name="connsiteX0" fmla="*/ 0 w 1034909"/>
                    <a:gd name="connsiteY0" fmla="*/ 0 h 1308757"/>
                    <a:gd name="connsiteX1" fmla="*/ 816778 w 1034909"/>
                    <a:gd name="connsiteY1" fmla="*/ 0 h 1308757"/>
                    <a:gd name="connsiteX2" fmla="*/ 1034909 w 1034909"/>
                    <a:gd name="connsiteY2" fmla="*/ 218131 h 1308757"/>
                    <a:gd name="connsiteX3" fmla="*/ 1034909 w 1034909"/>
                    <a:gd name="connsiteY3" fmla="*/ 1090626 h 1308757"/>
                    <a:gd name="connsiteX4" fmla="*/ 816778 w 1034909"/>
                    <a:gd name="connsiteY4" fmla="*/ 1308757 h 1308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909" h="1308757">
                      <a:moveTo>
                        <a:pt x="0" y="0"/>
                      </a:moveTo>
                      <a:lnTo>
                        <a:pt x="816778" y="0"/>
                      </a:lnTo>
                      <a:cubicBezTo>
                        <a:pt x="937248" y="0"/>
                        <a:pt x="1034909" y="97661"/>
                        <a:pt x="1034909" y="218131"/>
                      </a:cubicBezTo>
                      <a:lnTo>
                        <a:pt x="1034909" y="1090626"/>
                      </a:lnTo>
                      <a:cubicBezTo>
                        <a:pt x="1034909" y="1211096"/>
                        <a:pt x="937248" y="1308757"/>
                        <a:pt x="816778" y="1308757"/>
                      </a:cubicBezTo>
                    </a:path>
                  </a:pathLst>
                </a:custGeom>
                <a:noFill/>
                <a:ln w="38100">
                  <a:solidFill>
                    <a:srgbClr val="04243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Isosceles Triangle 510">
                  <a:extLst>
                    <a:ext uri="{FF2B5EF4-FFF2-40B4-BE49-F238E27FC236}">
                      <a16:creationId xmlns:a16="http://schemas.microsoft.com/office/drawing/2014/main" id="{DFBE8201-6FCF-8B47-76A2-4D5EA0D09C4F}"/>
                    </a:ext>
                  </a:extLst>
                </p:cNvPr>
                <p:cNvSpPr/>
                <p:nvPr/>
              </p:nvSpPr>
              <p:spPr>
                <a:xfrm rot="16200000">
                  <a:off x="9275040" y="2681802"/>
                  <a:ext cx="105395" cy="79088"/>
                </a:xfrm>
                <a:prstGeom prst="triangle">
                  <a:avLst/>
                </a:prstGeom>
                <a:solidFill>
                  <a:srgbClr val="04243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BE77AAA3-3CB1-E714-DFC4-A42BEAD63305}"/>
              </a:ext>
            </a:extLst>
          </p:cNvPr>
          <p:cNvGrpSpPr/>
          <p:nvPr/>
        </p:nvGrpSpPr>
        <p:grpSpPr>
          <a:xfrm>
            <a:off x="4709336" y="2055790"/>
            <a:ext cx="1181250" cy="874442"/>
            <a:chOff x="4934639" y="3508503"/>
            <a:chExt cx="1181250" cy="874442"/>
          </a:xfrm>
        </p:grpSpPr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9C038F75-C356-F3F2-C26F-1D87192BB80C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D7271990-195F-6021-585F-5A0CB36E043F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721D00C2-065F-2502-EA78-CBE8F76BF91F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8E55B4BA-265D-9052-B9C3-4CDB69F819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0716FF02-B199-AEFD-5699-F33E17146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EB54E9B8-A4CB-2AC3-5FA1-AA16A418CF76}"/>
              </a:ext>
            </a:extLst>
          </p:cNvPr>
          <p:cNvGrpSpPr/>
          <p:nvPr/>
        </p:nvGrpSpPr>
        <p:grpSpPr>
          <a:xfrm>
            <a:off x="3568333" y="3552177"/>
            <a:ext cx="1181250" cy="874442"/>
            <a:chOff x="4934639" y="3508503"/>
            <a:chExt cx="1181250" cy="874442"/>
          </a:xfrm>
        </p:grpSpPr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C0DA9BDC-B38E-FBFB-6B86-1CFAD0199A61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893A49F-1F74-13E3-F3C4-567509BDA18C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13C0C0B9-5B3A-431C-9907-891A144F3006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01DFC516-F3EF-043B-4052-885FC34D3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F8B98324-5212-1C46-8ECB-BF49069F0F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0ED253EF-BBE9-2782-5E38-99A00B276C70}"/>
              </a:ext>
            </a:extLst>
          </p:cNvPr>
          <p:cNvGrpSpPr/>
          <p:nvPr/>
        </p:nvGrpSpPr>
        <p:grpSpPr>
          <a:xfrm>
            <a:off x="5857838" y="3550063"/>
            <a:ext cx="1181250" cy="874442"/>
            <a:chOff x="4934639" y="3508503"/>
            <a:chExt cx="1181250" cy="874442"/>
          </a:xfrm>
        </p:grpSpPr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5F6E354F-1B08-7308-324D-507D8B47DFAA}"/>
                </a:ext>
              </a:extLst>
            </p:cNvPr>
            <p:cNvCxnSpPr>
              <a:cxnSpLocks/>
            </p:cNvCxnSpPr>
            <p:nvPr/>
          </p:nvCxnSpPr>
          <p:spPr>
            <a:xfrm>
              <a:off x="5525264" y="3840133"/>
              <a:ext cx="0" cy="440979"/>
            </a:xfrm>
            <a:prstGeom prst="line">
              <a:avLst/>
            </a:prstGeom>
            <a:ln w="38100">
              <a:solidFill>
                <a:srgbClr val="0424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D93EF4-FCEC-3D92-D7F6-F2ECAE744F8E}"/>
                </a:ext>
              </a:extLst>
            </p:cNvPr>
            <p:cNvSpPr>
              <a:spLocks/>
            </p:cNvSpPr>
            <p:nvPr/>
          </p:nvSpPr>
          <p:spPr>
            <a:xfrm rot="10800000">
              <a:off x="4934639" y="4277111"/>
              <a:ext cx="1181250" cy="105834"/>
            </a:xfrm>
            <a:custGeom>
              <a:avLst/>
              <a:gdLst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7" fmla="*/ 0 w 1706453"/>
                <a:gd name="connsiteY7" fmla="*/ 14167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8" fmla="*/ 91440 w 1706453"/>
                <a:gd name="connsiteY8" fmla="*/ 233115 h 247509"/>
                <a:gd name="connsiteX0" fmla="*/ 0 w 1706453"/>
                <a:gd name="connsiteY0" fmla="*/ 141675 h 247509"/>
                <a:gd name="connsiteX1" fmla="*/ 0 w 1706453"/>
                <a:gd name="connsiteY1" fmla="*/ 0 h 247509"/>
                <a:gd name="connsiteX2" fmla="*/ 1706453 w 1706453"/>
                <a:gd name="connsiteY2" fmla="*/ 0 h 247509"/>
                <a:gd name="connsiteX3" fmla="*/ 1706453 w 1706453"/>
                <a:gd name="connsiteY3" fmla="*/ 141675 h 247509"/>
                <a:gd name="connsiteX4" fmla="*/ 1319872 w 1706453"/>
                <a:gd name="connsiteY4" fmla="*/ 141675 h 247509"/>
                <a:gd name="connsiteX5" fmla="*/ 1319872 w 1706453"/>
                <a:gd name="connsiteY5" fmla="*/ 247509 h 247509"/>
                <a:gd name="connsiteX6" fmla="*/ 138622 w 1706453"/>
                <a:gd name="connsiteY6" fmla="*/ 247509 h 247509"/>
                <a:gd name="connsiteX7" fmla="*/ 138622 w 1706453"/>
                <a:gd name="connsiteY7" fmla="*/ 141675 h 247509"/>
                <a:gd name="connsiteX0" fmla="*/ 0 w 1706453"/>
                <a:gd name="connsiteY0" fmla="*/ 0 h 247509"/>
                <a:gd name="connsiteX1" fmla="*/ 1706453 w 1706453"/>
                <a:gd name="connsiteY1" fmla="*/ 0 h 247509"/>
                <a:gd name="connsiteX2" fmla="*/ 1706453 w 1706453"/>
                <a:gd name="connsiteY2" fmla="*/ 141675 h 247509"/>
                <a:gd name="connsiteX3" fmla="*/ 1319872 w 1706453"/>
                <a:gd name="connsiteY3" fmla="*/ 141675 h 247509"/>
                <a:gd name="connsiteX4" fmla="*/ 1319872 w 1706453"/>
                <a:gd name="connsiteY4" fmla="*/ 247509 h 247509"/>
                <a:gd name="connsiteX5" fmla="*/ 138622 w 1706453"/>
                <a:gd name="connsiteY5" fmla="*/ 247509 h 247509"/>
                <a:gd name="connsiteX6" fmla="*/ 138622 w 1706453"/>
                <a:gd name="connsiteY6" fmla="*/ 141675 h 247509"/>
                <a:gd name="connsiteX0" fmla="*/ 1567831 w 1567831"/>
                <a:gd name="connsiteY0" fmla="*/ 0 h 247509"/>
                <a:gd name="connsiteX1" fmla="*/ 1567831 w 1567831"/>
                <a:gd name="connsiteY1" fmla="*/ 141675 h 247509"/>
                <a:gd name="connsiteX2" fmla="*/ 1181250 w 1567831"/>
                <a:gd name="connsiteY2" fmla="*/ 141675 h 247509"/>
                <a:gd name="connsiteX3" fmla="*/ 1181250 w 1567831"/>
                <a:gd name="connsiteY3" fmla="*/ 247509 h 247509"/>
                <a:gd name="connsiteX4" fmla="*/ 0 w 1567831"/>
                <a:gd name="connsiteY4" fmla="*/ 247509 h 247509"/>
                <a:gd name="connsiteX5" fmla="*/ 0 w 1567831"/>
                <a:gd name="connsiteY5" fmla="*/ 141675 h 247509"/>
                <a:gd name="connsiteX0" fmla="*/ 1567831 w 1567831"/>
                <a:gd name="connsiteY0" fmla="*/ 0 h 105834"/>
                <a:gd name="connsiteX1" fmla="*/ 1181250 w 1567831"/>
                <a:gd name="connsiteY1" fmla="*/ 0 h 105834"/>
                <a:gd name="connsiteX2" fmla="*/ 1181250 w 1567831"/>
                <a:gd name="connsiteY2" fmla="*/ 105834 h 105834"/>
                <a:gd name="connsiteX3" fmla="*/ 0 w 1567831"/>
                <a:gd name="connsiteY3" fmla="*/ 105834 h 105834"/>
                <a:gd name="connsiteX4" fmla="*/ 0 w 1567831"/>
                <a:gd name="connsiteY4" fmla="*/ 0 h 105834"/>
                <a:gd name="connsiteX0" fmla="*/ 1181250 w 1181250"/>
                <a:gd name="connsiteY0" fmla="*/ 0 h 105834"/>
                <a:gd name="connsiteX1" fmla="*/ 1181250 w 1181250"/>
                <a:gd name="connsiteY1" fmla="*/ 105834 h 105834"/>
                <a:gd name="connsiteX2" fmla="*/ 0 w 1181250"/>
                <a:gd name="connsiteY2" fmla="*/ 105834 h 105834"/>
                <a:gd name="connsiteX3" fmla="*/ 0 w 1181250"/>
                <a:gd name="connsiteY3" fmla="*/ 0 h 1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250" h="105834">
                  <a:moveTo>
                    <a:pt x="1181250" y="0"/>
                  </a:moveTo>
                  <a:lnTo>
                    <a:pt x="1181250" y="105834"/>
                  </a:lnTo>
                  <a:lnTo>
                    <a:pt x="0" y="105834"/>
                  </a:lnTo>
                  <a:lnTo>
                    <a:pt x="0" y="0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78" name="Group 577">
              <a:extLst>
                <a:ext uri="{FF2B5EF4-FFF2-40B4-BE49-F238E27FC236}">
                  <a16:creationId xmlns:a16="http://schemas.microsoft.com/office/drawing/2014/main" id="{B6CF2A14-43A5-E53F-AF01-78D8E4898DCA}"/>
                </a:ext>
              </a:extLst>
            </p:cNvPr>
            <p:cNvGrpSpPr/>
            <p:nvPr/>
          </p:nvGrpSpPr>
          <p:grpSpPr>
            <a:xfrm>
              <a:off x="5451316" y="3508503"/>
              <a:ext cx="151636" cy="282974"/>
              <a:chOff x="5451316" y="3508503"/>
              <a:chExt cx="151636" cy="282974"/>
            </a:xfrm>
          </p:grpSpPr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683B8B6B-06B9-0AE6-232F-BA90E56782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1316" y="3508504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C2EE9202-F7BA-B299-ACAE-7BE7EC466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1316" y="3508503"/>
                <a:ext cx="151636" cy="282973"/>
              </a:xfrm>
              <a:prstGeom prst="line">
                <a:avLst/>
              </a:prstGeom>
              <a:ln w="38100">
                <a:solidFill>
                  <a:srgbClr val="0424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C1DAD7DF-6161-9A9F-58D7-25131451BFA1}"/>
              </a:ext>
            </a:extLst>
          </p:cNvPr>
          <p:cNvCxnSpPr>
            <a:cxnSpLocks/>
          </p:cNvCxnSpPr>
          <p:nvPr/>
        </p:nvCxnSpPr>
        <p:spPr>
          <a:xfrm>
            <a:off x="3582523" y="2701669"/>
            <a:ext cx="0" cy="228564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96E312B8-6523-247E-DE61-43EBCC5CA5D5}"/>
              </a:ext>
            </a:extLst>
          </p:cNvPr>
          <p:cNvCxnSpPr>
            <a:cxnSpLocks/>
          </p:cNvCxnSpPr>
          <p:nvPr/>
        </p:nvCxnSpPr>
        <p:spPr>
          <a:xfrm>
            <a:off x="7026075" y="2701669"/>
            <a:ext cx="0" cy="228564"/>
          </a:xfrm>
          <a:prstGeom prst="line">
            <a:avLst/>
          </a:prstGeom>
          <a:ln w="38100">
            <a:solidFill>
              <a:srgbClr val="04243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0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47A72F-1DAB-9F82-8482-D3FA27BB8E45}"/>
              </a:ext>
            </a:extLst>
          </p:cNvPr>
          <p:cNvSpPr/>
          <p:nvPr/>
        </p:nvSpPr>
        <p:spPr>
          <a:xfrm>
            <a:off x="4113756" y="4822081"/>
            <a:ext cx="711801" cy="7122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9F5F7-D2B2-49E4-4047-B2D4C2E61766}"/>
              </a:ext>
            </a:extLst>
          </p:cNvPr>
          <p:cNvSpPr/>
          <p:nvPr/>
        </p:nvSpPr>
        <p:spPr>
          <a:xfrm>
            <a:off x="4025146" y="5480301"/>
            <a:ext cx="641437" cy="22496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099ED96-4689-2E73-FEC3-7D8CDA8B0B7A}"/>
              </a:ext>
            </a:extLst>
          </p:cNvPr>
          <p:cNvSpPr/>
          <p:nvPr/>
        </p:nvSpPr>
        <p:spPr>
          <a:xfrm rot="16200000">
            <a:off x="4621286" y="5483897"/>
            <a:ext cx="89458" cy="96934"/>
          </a:xfrm>
          <a:prstGeom prst="triangle">
            <a:avLst/>
          </a:prstGeom>
          <a:solidFill>
            <a:srgbClr val="172C5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76007-28C6-509B-A294-12132FF61E33}"/>
              </a:ext>
            </a:extLst>
          </p:cNvPr>
          <p:cNvSpPr/>
          <p:nvPr/>
        </p:nvSpPr>
        <p:spPr>
          <a:xfrm>
            <a:off x="3761547" y="4785146"/>
            <a:ext cx="613394" cy="7491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518704-F00A-F415-395F-F4DB8E0EA8EB}"/>
              </a:ext>
            </a:extLst>
          </p:cNvPr>
          <p:cNvSpPr/>
          <p:nvPr/>
        </p:nvSpPr>
        <p:spPr>
          <a:xfrm>
            <a:off x="4106005" y="3372824"/>
            <a:ext cx="711801" cy="7122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DB2E7-784D-A231-EA80-15D4D1F858F5}"/>
              </a:ext>
            </a:extLst>
          </p:cNvPr>
          <p:cNvSpPr/>
          <p:nvPr/>
        </p:nvSpPr>
        <p:spPr>
          <a:xfrm>
            <a:off x="4017395" y="4031044"/>
            <a:ext cx="641437" cy="22496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5A9DCE1-DD98-2084-D73F-1EA67044A7B8}"/>
              </a:ext>
            </a:extLst>
          </p:cNvPr>
          <p:cNvSpPr/>
          <p:nvPr/>
        </p:nvSpPr>
        <p:spPr>
          <a:xfrm rot="16200000">
            <a:off x="4613535" y="4034640"/>
            <a:ext cx="89458" cy="96934"/>
          </a:xfrm>
          <a:prstGeom prst="triangle">
            <a:avLst/>
          </a:prstGeom>
          <a:solidFill>
            <a:srgbClr val="172C5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CCBC8-78FB-0D09-8C2A-2A01508468F7}"/>
              </a:ext>
            </a:extLst>
          </p:cNvPr>
          <p:cNvSpPr/>
          <p:nvPr/>
        </p:nvSpPr>
        <p:spPr>
          <a:xfrm>
            <a:off x="3753796" y="3335889"/>
            <a:ext cx="613394" cy="7491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AF06B9-1F3C-EFC3-6E53-97938302FBE0}"/>
              </a:ext>
            </a:extLst>
          </p:cNvPr>
          <p:cNvSpPr/>
          <p:nvPr/>
        </p:nvSpPr>
        <p:spPr>
          <a:xfrm rot="10800000">
            <a:off x="4388726" y="3003065"/>
            <a:ext cx="833470" cy="188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B34B6-33F1-A9FA-A7CE-750670C0095B}"/>
              </a:ext>
            </a:extLst>
          </p:cNvPr>
          <p:cNvSpPr/>
          <p:nvPr/>
        </p:nvSpPr>
        <p:spPr>
          <a:xfrm rot="10800000">
            <a:off x="4156774" y="3109320"/>
            <a:ext cx="1204044" cy="1430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2F091-EEC9-D9E5-1E12-28B55856B16C}"/>
              </a:ext>
            </a:extLst>
          </p:cNvPr>
          <p:cNvSpPr/>
          <p:nvPr/>
        </p:nvSpPr>
        <p:spPr>
          <a:xfrm>
            <a:off x="4387003" y="2668787"/>
            <a:ext cx="833470" cy="188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9115FB-7A39-D495-C319-46817FC20E2E}"/>
              </a:ext>
            </a:extLst>
          </p:cNvPr>
          <p:cNvSpPr/>
          <p:nvPr/>
        </p:nvSpPr>
        <p:spPr>
          <a:xfrm>
            <a:off x="4248382" y="2607835"/>
            <a:ext cx="1204044" cy="1430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85FA3-FAF4-0094-CBC1-70CD5A82C36F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>
            <a:off x="4803738" y="2857098"/>
            <a:ext cx="1723" cy="145967"/>
          </a:xfrm>
          <a:prstGeom prst="line">
            <a:avLst/>
          </a:prstGeom>
          <a:ln w="38100">
            <a:solidFill>
              <a:srgbClr val="172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CD77F4-6286-6FC1-7F59-C2D437405B98}"/>
              </a:ext>
            </a:extLst>
          </p:cNvPr>
          <p:cNvSpPr/>
          <p:nvPr/>
        </p:nvSpPr>
        <p:spPr>
          <a:xfrm>
            <a:off x="4106005" y="1867661"/>
            <a:ext cx="711801" cy="7122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B79F6D-B0F4-AA08-1E16-59722553F649}"/>
              </a:ext>
            </a:extLst>
          </p:cNvPr>
          <p:cNvSpPr/>
          <p:nvPr/>
        </p:nvSpPr>
        <p:spPr>
          <a:xfrm>
            <a:off x="4017395" y="2525881"/>
            <a:ext cx="641437" cy="22496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5AC0264-D397-E35D-E36E-5B2910B6359D}"/>
              </a:ext>
            </a:extLst>
          </p:cNvPr>
          <p:cNvSpPr/>
          <p:nvPr/>
        </p:nvSpPr>
        <p:spPr>
          <a:xfrm rot="16200000">
            <a:off x="4613535" y="2529477"/>
            <a:ext cx="89458" cy="96934"/>
          </a:xfrm>
          <a:prstGeom prst="triangle">
            <a:avLst/>
          </a:prstGeom>
          <a:solidFill>
            <a:srgbClr val="172C5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0CAEE-A2E5-B79A-DA79-AF6642C0607C}"/>
              </a:ext>
            </a:extLst>
          </p:cNvPr>
          <p:cNvSpPr/>
          <p:nvPr/>
        </p:nvSpPr>
        <p:spPr>
          <a:xfrm>
            <a:off x="3753796" y="1830726"/>
            <a:ext cx="613394" cy="7491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B8CDD3-670C-B8DA-7496-38D4E07944ED}"/>
              </a:ext>
            </a:extLst>
          </p:cNvPr>
          <p:cNvSpPr/>
          <p:nvPr/>
        </p:nvSpPr>
        <p:spPr>
          <a:xfrm>
            <a:off x="5028009" y="4050978"/>
            <a:ext cx="141104" cy="80705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F4F240-53A8-EE2A-1B7A-26AA636F2600}"/>
              </a:ext>
            </a:extLst>
          </p:cNvPr>
          <p:cNvSpPr/>
          <p:nvPr/>
        </p:nvSpPr>
        <p:spPr>
          <a:xfrm rot="10800000">
            <a:off x="5230195" y="4501526"/>
            <a:ext cx="833470" cy="188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C28AE-0619-CF4D-78AB-E7CDC12557FE}"/>
              </a:ext>
            </a:extLst>
          </p:cNvPr>
          <p:cNvSpPr/>
          <p:nvPr/>
        </p:nvSpPr>
        <p:spPr>
          <a:xfrm rot="10800000">
            <a:off x="4998243" y="4607781"/>
            <a:ext cx="1204043" cy="1430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384804-BA94-35DC-1BFE-CE11F1CE88F7}"/>
              </a:ext>
            </a:extLst>
          </p:cNvPr>
          <p:cNvSpPr/>
          <p:nvPr/>
        </p:nvSpPr>
        <p:spPr>
          <a:xfrm>
            <a:off x="5228472" y="4167248"/>
            <a:ext cx="833469" cy="188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7A9A98-B705-6EC9-AF96-EFB16FC33BD3}"/>
              </a:ext>
            </a:extLst>
          </p:cNvPr>
          <p:cNvSpPr/>
          <p:nvPr/>
        </p:nvSpPr>
        <p:spPr>
          <a:xfrm>
            <a:off x="5193287" y="4106296"/>
            <a:ext cx="1100606" cy="1430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66E916-979B-6B03-0030-ADFBA10D2A48}"/>
              </a:ext>
            </a:extLst>
          </p:cNvPr>
          <p:cNvCxnSpPr>
            <a:cxnSpLocks/>
            <a:stCxn id="22" idx="2"/>
            <a:endCxn id="20" idx="2"/>
          </p:cNvCxnSpPr>
          <p:nvPr/>
        </p:nvCxnSpPr>
        <p:spPr>
          <a:xfrm>
            <a:off x="5645207" y="4355559"/>
            <a:ext cx="1723" cy="145967"/>
          </a:xfrm>
          <a:prstGeom prst="line">
            <a:avLst/>
          </a:prstGeom>
          <a:ln w="38100">
            <a:solidFill>
              <a:srgbClr val="172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912A3-AFE9-73C8-B712-9B42BC61055A}"/>
              </a:ext>
            </a:extLst>
          </p:cNvPr>
          <p:cNvSpPr/>
          <p:nvPr/>
        </p:nvSpPr>
        <p:spPr>
          <a:xfrm rot="10800000">
            <a:off x="3535444" y="4500964"/>
            <a:ext cx="833470" cy="188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ACC592-F0FB-93E6-09C0-568116F749E9}"/>
              </a:ext>
            </a:extLst>
          </p:cNvPr>
          <p:cNvSpPr/>
          <p:nvPr/>
        </p:nvSpPr>
        <p:spPr>
          <a:xfrm rot="10800000">
            <a:off x="3303492" y="4607219"/>
            <a:ext cx="1204044" cy="1430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5B156-B683-D0C2-FF31-8404E1704124}"/>
              </a:ext>
            </a:extLst>
          </p:cNvPr>
          <p:cNvSpPr/>
          <p:nvPr/>
        </p:nvSpPr>
        <p:spPr>
          <a:xfrm>
            <a:off x="3533721" y="4166686"/>
            <a:ext cx="833470" cy="188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F2C755-3F73-8EF2-3BF4-01C6468D4685}"/>
              </a:ext>
            </a:extLst>
          </p:cNvPr>
          <p:cNvSpPr/>
          <p:nvPr/>
        </p:nvSpPr>
        <p:spPr>
          <a:xfrm>
            <a:off x="3395100" y="4105734"/>
            <a:ext cx="1204044" cy="1430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8E22BD-768F-AB98-0DB5-3445D66D7FBE}"/>
              </a:ext>
            </a:extLst>
          </p:cNvPr>
          <p:cNvCxnSpPr>
            <a:cxnSpLocks/>
            <a:stCxn id="27" idx="2"/>
            <a:endCxn id="25" idx="2"/>
          </p:cNvCxnSpPr>
          <p:nvPr/>
        </p:nvCxnSpPr>
        <p:spPr>
          <a:xfrm>
            <a:off x="3950456" y="4354997"/>
            <a:ext cx="1723" cy="145967"/>
          </a:xfrm>
          <a:prstGeom prst="line">
            <a:avLst/>
          </a:prstGeom>
          <a:ln w="38100">
            <a:solidFill>
              <a:srgbClr val="172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17F188D-59F4-7FC9-9A31-059CB949D348}"/>
              </a:ext>
            </a:extLst>
          </p:cNvPr>
          <p:cNvSpPr/>
          <p:nvPr/>
        </p:nvSpPr>
        <p:spPr>
          <a:xfrm>
            <a:off x="4412515" y="4046519"/>
            <a:ext cx="140158" cy="80842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69A9FE-74FC-4EB5-DF25-529BC1A6E50F}"/>
              </a:ext>
            </a:extLst>
          </p:cNvPr>
          <p:cNvSpPr/>
          <p:nvPr/>
        </p:nvSpPr>
        <p:spPr>
          <a:xfrm>
            <a:off x="4413460" y="3239181"/>
            <a:ext cx="140008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98EA63-DDE4-F062-088B-8FA6FF39A359}"/>
              </a:ext>
            </a:extLst>
          </p:cNvPr>
          <p:cNvSpPr/>
          <p:nvPr/>
        </p:nvSpPr>
        <p:spPr>
          <a:xfrm>
            <a:off x="4163406" y="3340110"/>
            <a:ext cx="141104" cy="80705"/>
          </a:xfrm>
          <a:prstGeom prst="rect">
            <a:avLst/>
          </a:prstGeom>
          <a:solidFill>
            <a:srgbClr val="61D3E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95CE70-9384-4573-FB86-4AD40C828FB2}"/>
              </a:ext>
            </a:extLst>
          </p:cNvPr>
          <p:cNvSpPr/>
          <p:nvPr/>
        </p:nvSpPr>
        <p:spPr>
          <a:xfrm>
            <a:off x="4160641" y="4047846"/>
            <a:ext cx="141104" cy="80705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4869407-D8F5-B71A-A058-FF4F0466697B}"/>
              </a:ext>
            </a:extLst>
          </p:cNvPr>
          <p:cNvSpPr/>
          <p:nvPr/>
        </p:nvSpPr>
        <p:spPr>
          <a:xfrm>
            <a:off x="4160924" y="3241875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7C8EAAC-EB24-0594-3FC1-BE91554F53E9}"/>
              </a:ext>
            </a:extLst>
          </p:cNvPr>
          <p:cNvSpPr/>
          <p:nvPr/>
        </p:nvSpPr>
        <p:spPr>
          <a:xfrm>
            <a:off x="3590042" y="3243503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463F5F8-C86A-5BCD-D10B-629AFD45F76A}"/>
              </a:ext>
            </a:extLst>
          </p:cNvPr>
          <p:cNvSpPr/>
          <p:nvPr/>
        </p:nvSpPr>
        <p:spPr>
          <a:xfrm>
            <a:off x="3337511" y="3246197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4714B1-6D89-7969-62B7-CF0253594AF4}"/>
              </a:ext>
            </a:extLst>
          </p:cNvPr>
          <p:cNvSpPr/>
          <p:nvPr/>
        </p:nvSpPr>
        <p:spPr>
          <a:xfrm>
            <a:off x="5276339" y="3243503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06DE76A-47EE-2056-A70C-BE7E893E68A0}"/>
              </a:ext>
            </a:extLst>
          </p:cNvPr>
          <p:cNvSpPr/>
          <p:nvPr/>
        </p:nvSpPr>
        <p:spPr>
          <a:xfrm>
            <a:off x="5023808" y="3246197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9B68F38-9ECE-1D0C-B3C1-3B50C0019806}"/>
              </a:ext>
            </a:extLst>
          </p:cNvPr>
          <p:cNvSpPr/>
          <p:nvPr/>
        </p:nvSpPr>
        <p:spPr>
          <a:xfrm>
            <a:off x="6114061" y="3243503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D572BC-73DD-11C7-1AAC-A6A11C8AC33B}"/>
              </a:ext>
            </a:extLst>
          </p:cNvPr>
          <p:cNvSpPr/>
          <p:nvPr/>
        </p:nvSpPr>
        <p:spPr>
          <a:xfrm>
            <a:off x="5861530" y="3246197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95E6F2-AC64-972F-13ED-D6FCA4FBA073}"/>
              </a:ext>
            </a:extLst>
          </p:cNvPr>
          <p:cNvSpPr/>
          <p:nvPr/>
        </p:nvSpPr>
        <p:spPr>
          <a:xfrm>
            <a:off x="5022088" y="5488513"/>
            <a:ext cx="141104" cy="80705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3CBB835-0586-BACD-378E-879B72D6072B}"/>
              </a:ext>
            </a:extLst>
          </p:cNvPr>
          <p:cNvSpPr/>
          <p:nvPr/>
        </p:nvSpPr>
        <p:spPr>
          <a:xfrm>
            <a:off x="5270418" y="4681038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0AC4BAD-77CF-31B2-02F1-C67AF05D558F}"/>
              </a:ext>
            </a:extLst>
          </p:cNvPr>
          <p:cNvSpPr/>
          <p:nvPr/>
        </p:nvSpPr>
        <p:spPr>
          <a:xfrm>
            <a:off x="5017887" y="4683732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701ECC-279B-CE29-754F-0DBF2FCA5CBD}"/>
              </a:ext>
            </a:extLst>
          </p:cNvPr>
          <p:cNvSpPr/>
          <p:nvPr/>
        </p:nvSpPr>
        <p:spPr>
          <a:xfrm>
            <a:off x="6108141" y="4681038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D01AC36-B82A-6C99-479B-D9F5586A9609}"/>
              </a:ext>
            </a:extLst>
          </p:cNvPr>
          <p:cNvSpPr/>
          <p:nvPr/>
        </p:nvSpPr>
        <p:spPr>
          <a:xfrm>
            <a:off x="5855610" y="4683732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22583-F0E8-9F4B-8860-CA7B2796413C}"/>
              </a:ext>
            </a:extLst>
          </p:cNvPr>
          <p:cNvSpPr/>
          <p:nvPr/>
        </p:nvSpPr>
        <p:spPr>
          <a:xfrm>
            <a:off x="3587499" y="5489957"/>
            <a:ext cx="140158" cy="80842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75AA07F-E495-7781-AF0A-BB2E47C41495}"/>
              </a:ext>
            </a:extLst>
          </p:cNvPr>
          <p:cNvSpPr/>
          <p:nvPr/>
        </p:nvSpPr>
        <p:spPr>
          <a:xfrm>
            <a:off x="3588444" y="4682619"/>
            <a:ext cx="140008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FC51DBB-43B7-3B52-B465-8F230C2528CE}"/>
              </a:ext>
            </a:extLst>
          </p:cNvPr>
          <p:cNvSpPr/>
          <p:nvPr/>
        </p:nvSpPr>
        <p:spPr>
          <a:xfrm>
            <a:off x="4177997" y="4783548"/>
            <a:ext cx="141104" cy="80705"/>
          </a:xfrm>
          <a:prstGeom prst="rect">
            <a:avLst/>
          </a:prstGeom>
          <a:solidFill>
            <a:srgbClr val="61D3E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385E8C9-2E87-9C15-57F8-890A44001119}"/>
              </a:ext>
            </a:extLst>
          </p:cNvPr>
          <p:cNvSpPr/>
          <p:nvPr/>
        </p:nvSpPr>
        <p:spPr>
          <a:xfrm>
            <a:off x="3335908" y="4685313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57AE2B-B19D-3D21-D726-C8702939B721}"/>
              </a:ext>
            </a:extLst>
          </p:cNvPr>
          <p:cNvSpPr/>
          <p:nvPr/>
        </p:nvSpPr>
        <p:spPr>
          <a:xfrm>
            <a:off x="4177517" y="5491094"/>
            <a:ext cx="141104" cy="80705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3CCDDA-8F58-6487-CD10-C5F01A004ECE}"/>
              </a:ext>
            </a:extLst>
          </p:cNvPr>
          <p:cNvSpPr/>
          <p:nvPr/>
        </p:nvSpPr>
        <p:spPr>
          <a:xfrm>
            <a:off x="4416284" y="5491284"/>
            <a:ext cx="141104" cy="80705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BC51044-494F-26AB-7022-E5DDFD7675AA}"/>
              </a:ext>
            </a:extLst>
          </p:cNvPr>
          <p:cNvSpPr/>
          <p:nvPr/>
        </p:nvSpPr>
        <p:spPr>
          <a:xfrm>
            <a:off x="4425846" y="4683619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8DA7C9D-3220-B08E-A164-6644DD28B545}"/>
              </a:ext>
            </a:extLst>
          </p:cNvPr>
          <p:cNvSpPr/>
          <p:nvPr/>
        </p:nvSpPr>
        <p:spPr>
          <a:xfrm>
            <a:off x="4173316" y="4686313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FF57CC-FE55-EBDA-1907-3298510D3AB8}"/>
              </a:ext>
            </a:extLst>
          </p:cNvPr>
          <p:cNvSpPr txBox="1"/>
          <p:nvPr/>
        </p:nvSpPr>
        <p:spPr>
          <a:xfrm>
            <a:off x="1468454" y="879924"/>
            <a:ext cx="183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E32F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Non-Mendelian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 (Sail)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26B6C3-554B-DCC3-F73F-30C386AC3B7D}"/>
              </a:ext>
            </a:extLst>
          </p:cNvPr>
          <p:cNvSpPr txBox="1"/>
          <p:nvPr/>
        </p:nvSpPr>
        <p:spPr>
          <a:xfrm>
            <a:off x="2064772" y="2073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1B367C-8BBB-62FF-EE60-E77213597FD9}"/>
              </a:ext>
            </a:extLst>
          </p:cNvPr>
          <p:cNvSpPr txBox="1"/>
          <p:nvPr/>
        </p:nvSpPr>
        <p:spPr>
          <a:xfrm>
            <a:off x="2064772" y="344475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37.5%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E01DF9-E290-9AF1-3166-654C13B2BCFA}"/>
              </a:ext>
            </a:extLst>
          </p:cNvPr>
          <p:cNvSpPr txBox="1"/>
          <p:nvPr/>
        </p:nvSpPr>
        <p:spPr>
          <a:xfrm>
            <a:off x="2064772" y="49168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F6D0FA9-226D-EA2D-BD06-F3476BB711FF}"/>
              </a:ext>
            </a:extLst>
          </p:cNvPr>
          <p:cNvSpPr/>
          <p:nvPr/>
        </p:nvSpPr>
        <p:spPr>
          <a:xfrm>
            <a:off x="4424047" y="2531758"/>
            <a:ext cx="140158" cy="80842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1CB8072-6F45-4412-986C-7910FA0AF9DB}"/>
              </a:ext>
            </a:extLst>
          </p:cNvPr>
          <p:cNvSpPr/>
          <p:nvPr/>
        </p:nvSpPr>
        <p:spPr>
          <a:xfrm>
            <a:off x="4424992" y="1724420"/>
            <a:ext cx="140008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545634-C2D2-76EF-1681-1225D0C44F0C}"/>
              </a:ext>
            </a:extLst>
          </p:cNvPr>
          <p:cNvSpPr/>
          <p:nvPr/>
        </p:nvSpPr>
        <p:spPr>
          <a:xfrm>
            <a:off x="4174938" y="1825349"/>
            <a:ext cx="141104" cy="80705"/>
          </a:xfrm>
          <a:prstGeom prst="rect">
            <a:avLst/>
          </a:prstGeom>
          <a:solidFill>
            <a:srgbClr val="61D3E6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ED00F8-53B3-2A5A-90BC-48EBA731A2D1}"/>
              </a:ext>
            </a:extLst>
          </p:cNvPr>
          <p:cNvSpPr/>
          <p:nvPr/>
        </p:nvSpPr>
        <p:spPr>
          <a:xfrm>
            <a:off x="4172173" y="2533085"/>
            <a:ext cx="141104" cy="80705"/>
          </a:xfrm>
          <a:prstGeom prst="rect">
            <a:avLst/>
          </a:prstGeom>
          <a:solidFill>
            <a:srgbClr val="E32F6C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DB729AF-0588-5185-9CCF-C41F1C91C0C5}"/>
              </a:ext>
            </a:extLst>
          </p:cNvPr>
          <p:cNvSpPr/>
          <p:nvPr/>
        </p:nvSpPr>
        <p:spPr>
          <a:xfrm>
            <a:off x="4172456" y="1727114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40CE22A-297B-D9E3-3869-0A6225003AA2}"/>
              </a:ext>
            </a:extLst>
          </p:cNvPr>
          <p:cNvSpPr/>
          <p:nvPr/>
        </p:nvSpPr>
        <p:spPr>
          <a:xfrm>
            <a:off x="5276339" y="1724420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EE8EC0F-80BE-CEB1-296A-58D51DEF78AD}"/>
              </a:ext>
            </a:extLst>
          </p:cNvPr>
          <p:cNvSpPr/>
          <p:nvPr/>
        </p:nvSpPr>
        <p:spPr>
          <a:xfrm>
            <a:off x="5023808" y="1727114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8AD84BC-E7C8-85DA-2DC3-3F071FF87577}"/>
              </a:ext>
            </a:extLst>
          </p:cNvPr>
          <p:cNvSpPr/>
          <p:nvPr/>
        </p:nvSpPr>
        <p:spPr>
          <a:xfrm>
            <a:off x="6108141" y="1725492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7C271FB-3336-3C48-3437-FD54C01F952F}"/>
              </a:ext>
            </a:extLst>
          </p:cNvPr>
          <p:cNvSpPr/>
          <p:nvPr/>
        </p:nvSpPr>
        <p:spPr>
          <a:xfrm>
            <a:off x="5855610" y="1726042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4E5C15-8B83-535F-293E-788C849D39BC}"/>
              </a:ext>
            </a:extLst>
          </p:cNvPr>
          <p:cNvSpPr/>
          <p:nvPr/>
        </p:nvSpPr>
        <p:spPr>
          <a:xfrm>
            <a:off x="3589961" y="1727114"/>
            <a:ext cx="140007" cy="957572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D1EB0CF-FA48-E078-63C0-5D9859CD0060}"/>
              </a:ext>
            </a:extLst>
          </p:cNvPr>
          <p:cNvSpPr/>
          <p:nvPr/>
        </p:nvSpPr>
        <p:spPr>
          <a:xfrm>
            <a:off x="3337430" y="1729808"/>
            <a:ext cx="140953" cy="955951"/>
          </a:xfrm>
          <a:custGeom>
            <a:avLst/>
            <a:gdLst>
              <a:gd name="connsiteX0" fmla="*/ 254000 w 508001"/>
              <a:gd name="connsiteY0" fmla="*/ 0 h 3467576"/>
              <a:gd name="connsiteX1" fmla="*/ 508000 w 508001"/>
              <a:gd name="connsiteY1" fmla="*/ 254000 h 3467576"/>
              <a:gd name="connsiteX2" fmla="*/ 504928 w 508001"/>
              <a:gd name="connsiteY2" fmla="*/ 284478 h 3467576"/>
              <a:gd name="connsiteX3" fmla="*/ 508000 w 508001"/>
              <a:gd name="connsiteY3" fmla="*/ 284478 h 3467576"/>
              <a:gd name="connsiteX4" fmla="*/ 508000 w 508001"/>
              <a:gd name="connsiteY4" fmla="*/ 935989 h 3467576"/>
              <a:gd name="connsiteX5" fmla="*/ 257539 w 508001"/>
              <a:gd name="connsiteY5" fmla="*/ 1363025 h 3467576"/>
              <a:gd name="connsiteX6" fmla="*/ 507348 w 508001"/>
              <a:gd name="connsiteY6" fmla="*/ 1788951 h 3467576"/>
              <a:gd name="connsiteX7" fmla="*/ 508001 w 508001"/>
              <a:gd name="connsiteY7" fmla="*/ 1788951 h 3467576"/>
              <a:gd name="connsiteX8" fmla="*/ 508001 w 508001"/>
              <a:gd name="connsiteY8" fmla="*/ 1790064 h 3467576"/>
              <a:gd name="connsiteX9" fmla="*/ 508001 w 508001"/>
              <a:gd name="connsiteY9" fmla="*/ 2343623 h 3467576"/>
              <a:gd name="connsiteX10" fmla="*/ 508001 w 508001"/>
              <a:gd name="connsiteY10" fmla="*/ 2841145 h 3467576"/>
              <a:gd name="connsiteX11" fmla="*/ 508001 w 508001"/>
              <a:gd name="connsiteY11" fmla="*/ 3186906 h 3467576"/>
              <a:gd name="connsiteX12" fmla="*/ 505311 w 508001"/>
              <a:gd name="connsiteY12" fmla="*/ 3186906 h 3467576"/>
              <a:gd name="connsiteX13" fmla="*/ 508000 w 508001"/>
              <a:gd name="connsiteY13" fmla="*/ 3213576 h 3467576"/>
              <a:gd name="connsiteX14" fmla="*/ 254000 w 508001"/>
              <a:gd name="connsiteY14" fmla="*/ 3467576 h 3467576"/>
              <a:gd name="connsiteX15" fmla="*/ 0 w 508001"/>
              <a:gd name="connsiteY15" fmla="*/ 3213576 h 3467576"/>
              <a:gd name="connsiteX16" fmla="*/ 2688 w 508001"/>
              <a:gd name="connsiteY16" fmla="*/ 3186906 h 3467576"/>
              <a:gd name="connsiteX17" fmla="*/ 2 w 508001"/>
              <a:gd name="connsiteY17" fmla="*/ 3186906 h 3467576"/>
              <a:gd name="connsiteX18" fmla="*/ 2 w 508001"/>
              <a:gd name="connsiteY18" fmla="*/ 2841145 h 3467576"/>
              <a:gd name="connsiteX19" fmla="*/ 2 w 508001"/>
              <a:gd name="connsiteY19" fmla="*/ 2343623 h 3467576"/>
              <a:gd name="connsiteX20" fmla="*/ 2 w 508001"/>
              <a:gd name="connsiteY20" fmla="*/ 1790064 h 3467576"/>
              <a:gd name="connsiteX21" fmla="*/ 2 w 508001"/>
              <a:gd name="connsiteY21" fmla="*/ 1788951 h 3467576"/>
              <a:gd name="connsiteX22" fmla="*/ 655 w 508001"/>
              <a:gd name="connsiteY22" fmla="*/ 1788951 h 3467576"/>
              <a:gd name="connsiteX23" fmla="*/ 250463 w 508001"/>
              <a:gd name="connsiteY23" fmla="*/ 1363028 h 3467576"/>
              <a:gd name="connsiteX24" fmla="*/ 1 w 508001"/>
              <a:gd name="connsiteY24" fmla="*/ 935989 h 3467576"/>
              <a:gd name="connsiteX25" fmla="*/ 1 w 508001"/>
              <a:gd name="connsiteY25" fmla="*/ 284478 h 3467576"/>
              <a:gd name="connsiteX26" fmla="*/ 3072 w 508001"/>
              <a:gd name="connsiteY26" fmla="*/ 284478 h 3467576"/>
              <a:gd name="connsiteX27" fmla="*/ 0 w 508001"/>
              <a:gd name="connsiteY27" fmla="*/ 254000 h 3467576"/>
              <a:gd name="connsiteX28" fmla="*/ 254000 w 508001"/>
              <a:gd name="connsiteY28" fmla="*/ 0 h 346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8001" h="3467576">
                <a:moveTo>
                  <a:pt x="254000" y="0"/>
                </a:moveTo>
                <a:cubicBezTo>
                  <a:pt x="394280" y="0"/>
                  <a:pt x="508000" y="113720"/>
                  <a:pt x="508000" y="254000"/>
                </a:cubicBezTo>
                <a:lnTo>
                  <a:pt x="504928" y="284478"/>
                </a:lnTo>
                <a:lnTo>
                  <a:pt x="508000" y="284478"/>
                </a:lnTo>
                <a:lnTo>
                  <a:pt x="508000" y="935989"/>
                </a:lnTo>
                <a:lnTo>
                  <a:pt x="257539" y="1363025"/>
                </a:lnTo>
                <a:lnTo>
                  <a:pt x="507348" y="1788951"/>
                </a:lnTo>
                <a:lnTo>
                  <a:pt x="508001" y="1788951"/>
                </a:lnTo>
                <a:lnTo>
                  <a:pt x="508001" y="1790064"/>
                </a:lnTo>
                <a:lnTo>
                  <a:pt x="508001" y="2343623"/>
                </a:lnTo>
                <a:lnTo>
                  <a:pt x="508001" y="2841145"/>
                </a:lnTo>
                <a:lnTo>
                  <a:pt x="508001" y="3186906"/>
                </a:lnTo>
                <a:lnTo>
                  <a:pt x="505311" y="3186906"/>
                </a:lnTo>
                <a:lnTo>
                  <a:pt x="508000" y="3213576"/>
                </a:lnTo>
                <a:cubicBezTo>
                  <a:pt x="508000" y="3353856"/>
                  <a:pt x="394280" y="3467576"/>
                  <a:pt x="254000" y="3467576"/>
                </a:cubicBezTo>
                <a:cubicBezTo>
                  <a:pt x="113720" y="3467576"/>
                  <a:pt x="0" y="3353856"/>
                  <a:pt x="0" y="3213576"/>
                </a:cubicBezTo>
                <a:lnTo>
                  <a:pt x="2688" y="3186906"/>
                </a:lnTo>
                <a:lnTo>
                  <a:pt x="2" y="3186906"/>
                </a:lnTo>
                <a:lnTo>
                  <a:pt x="2" y="2841145"/>
                </a:lnTo>
                <a:lnTo>
                  <a:pt x="2" y="2343623"/>
                </a:lnTo>
                <a:lnTo>
                  <a:pt x="2" y="1790064"/>
                </a:lnTo>
                <a:lnTo>
                  <a:pt x="2" y="1788951"/>
                </a:lnTo>
                <a:lnTo>
                  <a:pt x="655" y="1788951"/>
                </a:lnTo>
                <a:lnTo>
                  <a:pt x="250463" y="1363028"/>
                </a:lnTo>
                <a:lnTo>
                  <a:pt x="1" y="935989"/>
                </a:lnTo>
                <a:lnTo>
                  <a:pt x="1" y="284478"/>
                </a:lnTo>
                <a:lnTo>
                  <a:pt x="3072" y="284478"/>
                </a:lnTo>
                <a:lnTo>
                  <a:pt x="0" y="254000"/>
                </a:lnTo>
                <a:cubicBezTo>
                  <a:pt x="0" y="113720"/>
                  <a:pt x="113720" y="0"/>
                  <a:pt x="254000" y="0"/>
                </a:cubicBezTo>
                <a:close/>
              </a:path>
            </a:pathLst>
          </a:custGeom>
          <a:noFill/>
          <a:ln w="38100" cap="rnd">
            <a:solidFill>
              <a:schemeClr val="accent1">
                <a:shade val="15000"/>
                <a:alpha val="6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A50313-054D-3E8A-F3F9-D75105055352}"/>
              </a:ext>
            </a:extLst>
          </p:cNvPr>
          <p:cNvCxnSpPr>
            <a:cxnSpLocks/>
          </p:cNvCxnSpPr>
          <p:nvPr/>
        </p:nvCxnSpPr>
        <p:spPr>
          <a:xfrm>
            <a:off x="3535444" y="2762942"/>
            <a:ext cx="0" cy="376296"/>
          </a:xfrm>
          <a:prstGeom prst="line">
            <a:avLst/>
          </a:prstGeom>
          <a:ln w="38100">
            <a:solidFill>
              <a:schemeClr val="accent1">
                <a:shade val="1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D460BD0-3891-CA10-7403-7DF6290FC541}"/>
              </a:ext>
            </a:extLst>
          </p:cNvPr>
          <p:cNvCxnSpPr>
            <a:cxnSpLocks/>
          </p:cNvCxnSpPr>
          <p:nvPr/>
        </p:nvCxnSpPr>
        <p:spPr>
          <a:xfrm>
            <a:off x="6066281" y="2762942"/>
            <a:ext cx="0" cy="376296"/>
          </a:xfrm>
          <a:prstGeom prst="line">
            <a:avLst/>
          </a:prstGeom>
          <a:ln w="38100">
            <a:solidFill>
              <a:schemeClr val="accent1">
                <a:shade val="1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99405BE-429C-4996-74F3-D0194F8BCB5F}"/>
              </a:ext>
            </a:extLst>
          </p:cNvPr>
          <p:cNvSpPr txBox="1"/>
          <p:nvPr/>
        </p:nvSpPr>
        <p:spPr>
          <a:xfrm>
            <a:off x="507576" y="207331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215370-05C2-6856-41BA-47981FD47A90}"/>
              </a:ext>
            </a:extLst>
          </p:cNvPr>
          <p:cNvSpPr txBox="1"/>
          <p:nvPr/>
        </p:nvSpPr>
        <p:spPr>
          <a:xfrm>
            <a:off x="507576" y="344475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2B20EF8-E7DB-F524-7B31-7C7D3C16C73E}"/>
              </a:ext>
            </a:extLst>
          </p:cNvPr>
          <p:cNvSpPr txBox="1"/>
          <p:nvPr/>
        </p:nvSpPr>
        <p:spPr>
          <a:xfrm>
            <a:off x="507576" y="491681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80CDC2-E835-5594-A2C8-67557FB029C1}"/>
              </a:ext>
            </a:extLst>
          </p:cNvPr>
          <p:cNvSpPr txBox="1"/>
          <p:nvPr/>
        </p:nvSpPr>
        <p:spPr>
          <a:xfrm>
            <a:off x="0" y="88002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61D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Mendelian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Driver (Wind)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F0697A-0223-FFDD-3F5A-F2FB20F67F6D}"/>
              </a:ext>
            </a:extLst>
          </p:cNvPr>
          <p:cNvGrpSpPr/>
          <p:nvPr/>
        </p:nvGrpSpPr>
        <p:grpSpPr>
          <a:xfrm>
            <a:off x="135589" y="1593515"/>
            <a:ext cx="2902711" cy="4160745"/>
            <a:chOff x="1142712" y="4351867"/>
            <a:chExt cx="4336802" cy="747315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31D29F8-FDD8-1A1A-D8F8-558E1E0F2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6537075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3DC9A83-1175-A839-0B83-1E7102E54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9278388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E99270-57CA-E8D4-3978-21A5B88F4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11825017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9232E4-E15D-4E81-9D9E-19A452248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2712" y="4351867"/>
              <a:ext cx="4336802" cy="0"/>
            </a:xfrm>
            <a:prstGeom prst="line">
              <a:avLst/>
            </a:prstGeom>
            <a:ln w="63500">
              <a:solidFill>
                <a:schemeClr val="accent1">
                  <a:shade val="1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077E92-7940-AC6F-9C06-24CC8B833B9A}"/>
              </a:ext>
            </a:extLst>
          </p:cNvPr>
          <p:cNvGrpSpPr/>
          <p:nvPr/>
        </p:nvGrpSpPr>
        <p:grpSpPr>
          <a:xfrm>
            <a:off x="6671245" y="1264270"/>
            <a:ext cx="5397099" cy="4490402"/>
            <a:chOff x="6263756" y="3796680"/>
            <a:chExt cx="5834995" cy="485473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C5F89C9-70A4-874C-7E2F-CA7C1A7A6A56}"/>
                </a:ext>
              </a:extLst>
            </p:cNvPr>
            <p:cNvGrpSpPr/>
            <p:nvPr/>
          </p:nvGrpSpPr>
          <p:grpSpPr>
            <a:xfrm>
              <a:off x="6263756" y="3796680"/>
              <a:ext cx="5834995" cy="4197801"/>
              <a:chOff x="502769" y="10306285"/>
              <a:chExt cx="4008347" cy="288367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E83BC28-7F29-C372-B773-C1D3564BB62B}"/>
                  </a:ext>
                </a:extLst>
              </p:cNvPr>
              <p:cNvGrpSpPr/>
              <p:nvPr/>
            </p:nvGrpSpPr>
            <p:grpSpPr>
              <a:xfrm>
                <a:off x="927739" y="10306285"/>
                <a:ext cx="3583377" cy="2883678"/>
                <a:chOff x="2438399" y="3760495"/>
                <a:chExt cx="4417224" cy="3554705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8E5006A-414C-64D5-5BA7-F5C4CAEDBE65}"/>
                    </a:ext>
                  </a:extLst>
                </p:cNvPr>
                <p:cNvCxnSpPr>
                  <a:cxnSpLocks/>
                  <a:endCxn id="91" idx="0"/>
                </p:cNvCxnSpPr>
                <p:nvPr/>
              </p:nvCxnSpPr>
              <p:spPr>
                <a:xfrm flipV="1">
                  <a:off x="2438399" y="4983480"/>
                  <a:ext cx="1600201" cy="1661160"/>
                </a:xfrm>
                <a:prstGeom prst="line">
                  <a:avLst/>
                </a:prstGeom>
                <a:ln w="63500">
                  <a:solidFill>
                    <a:srgbClr val="E32F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8A6CB95-4ED4-3F9A-156E-7B729B2D4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400" y="6669024"/>
                  <a:ext cx="4293913" cy="0"/>
                </a:xfrm>
                <a:prstGeom prst="line">
                  <a:avLst/>
                </a:prstGeom>
                <a:ln w="63500" cap="rnd">
                  <a:solidFill>
                    <a:srgbClr val="61D3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7" name="Graphic 86" descr="Sailboat outline">
                  <a:extLst>
                    <a:ext uri="{FF2B5EF4-FFF2-40B4-BE49-F238E27FC236}">
                      <a16:creationId xmlns:a16="http://schemas.microsoft.com/office/drawing/2014/main" id="{524B2497-C008-BB39-D661-A1393CBDC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941" y="376049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8" name="Graphic 87" descr="Windy outline">
                  <a:extLst>
                    <a:ext uri="{FF2B5EF4-FFF2-40B4-BE49-F238E27FC236}">
                      <a16:creationId xmlns:a16="http://schemas.microsoft.com/office/drawing/2014/main" id="{5D45257C-E8ED-4D8D-6018-C766C3583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9443905">
                  <a:off x="3798825" y="5596235"/>
                  <a:ext cx="914400" cy="914400"/>
                </a:xfrm>
                <a:prstGeom prst="rect">
                  <a:avLst/>
                </a:prstGeom>
              </p:spPr>
            </p:pic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3E8FF00-A5E1-3C4A-D4AB-0D6281D68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400" y="4091940"/>
                  <a:ext cx="0" cy="3221763"/>
                </a:xfrm>
                <a:prstGeom prst="line">
                  <a:avLst/>
                </a:prstGeom>
                <a:ln w="63500" cap="rnd">
                  <a:solidFill>
                    <a:srgbClr val="3136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D5B30F5-DA3E-0377-D9B4-0C20C6A28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38399" y="7315200"/>
                  <a:ext cx="4417224" cy="0"/>
                </a:xfrm>
                <a:prstGeom prst="line">
                  <a:avLst/>
                </a:prstGeom>
                <a:ln w="63500" cap="rnd">
                  <a:solidFill>
                    <a:srgbClr val="3136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64F6E9E0-823C-6839-278C-EC06413A95C1}"/>
                    </a:ext>
                  </a:extLst>
                </p:cNvPr>
                <p:cNvSpPr/>
                <p:nvPr/>
              </p:nvSpPr>
              <p:spPr>
                <a:xfrm>
                  <a:off x="4038600" y="4549139"/>
                  <a:ext cx="1107828" cy="434341"/>
                </a:xfrm>
                <a:custGeom>
                  <a:avLst/>
                  <a:gdLst>
                    <a:gd name="connsiteX0" fmla="*/ 0 w 1402080"/>
                    <a:gd name="connsiteY0" fmla="*/ 602439 h 602439"/>
                    <a:gd name="connsiteX1" fmla="*/ 579120 w 1402080"/>
                    <a:gd name="connsiteY1" fmla="*/ 69039 h 602439"/>
                    <a:gd name="connsiteX2" fmla="*/ 1402080 w 1402080"/>
                    <a:gd name="connsiteY2" fmla="*/ 15699 h 602439"/>
                    <a:gd name="connsiteX0" fmla="*/ 0 w 1402080"/>
                    <a:gd name="connsiteY0" fmla="*/ 587861 h 587861"/>
                    <a:gd name="connsiteX1" fmla="*/ 665480 w 1402080"/>
                    <a:gd name="connsiteY1" fmla="*/ 204321 h 587861"/>
                    <a:gd name="connsiteX2" fmla="*/ 1402080 w 1402080"/>
                    <a:gd name="connsiteY2" fmla="*/ 1121 h 587861"/>
                    <a:gd name="connsiteX0" fmla="*/ 0 w 1402080"/>
                    <a:gd name="connsiteY0" fmla="*/ 592495 h 592495"/>
                    <a:gd name="connsiteX1" fmla="*/ 584200 w 1402080"/>
                    <a:gd name="connsiteY1" fmla="*/ 94655 h 592495"/>
                    <a:gd name="connsiteX2" fmla="*/ 1402080 w 1402080"/>
                    <a:gd name="connsiteY2" fmla="*/ 5755 h 592495"/>
                    <a:gd name="connsiteX0" fmla="*/ 0 w 1402080"/>
                    <a:gd name="connsiteY0" fmla="*/ 590292 h 590292"/>
                    <a:gd name="connsiteX1" fmla="*/ 614680 w 1402080"/>
                    <a:gd name="connsiteY1" fmla="*/ 112772 h 590292"/>
                    <a:gd name="connsiteX2" fmla="*/ 1402080 w 1402080"/>
                    <a:gd name="connsiteY2" fmla="*/ 3552 h 590292"/>
                    <a:gd name="connsiteX0" fmla="*/ 0 w 1402080"/>
                    <a:gd name="connsiteY0" fmla="*/ 589415 h 589415"/>
                    <a:gd name="connsiteX1" fmla="*/ 640080 w 1402080"/>
                    <a:gd name="connsiteY1" fmla="*/ 127135 h 589415"/>
                    <a:gd name="connsiteX2" fmla="*/ 1402080 w 1402080"/>
                    <a:gd name="connsiteY2" fmla="*/ 2675 h 589415"/>
                    <a:gd name="connsiteX0" fmla="*/ 0 w 1584960"/>
                    <a:gd name="connsiteY0" fmla="*/ 601640 h 601640"/>
                    <a:gd name="connsiteX1" fmla="*/ 640080 w 1584960"/>
                    <a:gd name="connsiteY1" fmla="*/ 139360 h 601640"/>
                    <a:gd name="connsiteX2" fmla="*/ 1584960 w 1584960"/>
                    <a:gd name="connsiteY2" fmla="*/ 2200 h 601640"/>
                    <a:gd name="connsiteX0" fmla="*/ 0 w 1584960"/>
                    <a:gd name="connsiteY0" fmla="*/ 600021 h 600021"/>
                    <a:gd name="connsiteX1" fmla="*/ 640080 w 1584960"/>
                    <a:gd name="connsiteY1" fmla="*/ 137741 h 600021"/>
                    <a:gd name="connsiteX2" fmla="*/ 1584960 w 1584960"/>
                    <a:gd name="connsiteY2" fmla="*/ 581 h 600021"/>
                    <a:gd name="connsiteX0" fmla="*/ 0 w 1584960"/>
                    <a:gd name="connsiteY0" fmla="*/ 600690 h 600690"/>
                    <a:gd name="connsiteX1" fmla="*/ 690880 w 1584960"/>
                    <a:gd name="connsiteY1" fmla="*/ 107930 h 600690"/>
                    <a:gd name="connsiteX2" fmla="*/ 1584960 w 1584960"/>
                    <a:gd name="connsiteY2" fmla="*/ 1250 h 600690"/>
                    <a:gd name="connsiteX0" fmla="*/ 0 w 1584960"/>
                    <a:gd name="connsiteY0" fmla="*/ 600690 h 600690"/>
                    <a:gd name="connsiteX1" fmla="*/ 690880 w 1584960"/>
                    <a:gd name="connsiteY1" fmla="*/ 107930 h 600690"/>
                    <a:gd name="connsiteX2" fmla="*/ 1584960 w 1584960"/>
                    <a:gd name="connsiteY2" fmla="*/ 1250 h 600690"/>
                    <a:gd name="connsiteX0" fmla="*/ 0 w 1584960"/>
                    <a:gd name="connsiteY0" fmla="*/ 606322 h 606322"/>
                    <a:gd name="connsiteX1" fmla="*/ 645160 w 1584960"/>
                    <a:gd name="connsiteY1" fmla="*/ 75462 h 606322"/>
                    <a:gd name="connsiteX2" fmla="*/ 1584960 w 1584960"/>
                    <a:gd name="connsiteY2" fmla="*/ 6882 h 606322"/>
                    <a:gd name="connsiteX0" fmla="*/ 0 w 1582420"/>
                    <a:gd name="connsiteY0" fmla="*/ 622370 h 622370"/>
                    <a:gd name="connsiteX1" fmla="*/ 645160 w 1582420"/>
                    <a:gd name="connsiteY1" fmla="*/ 91510 h 622370"/>
                    <a:gd name="connsiteX2" fmla="*/ 1582420 w 1582420"/>
                    <a:gd name="connsiteY2" fmla="*/ 2610 h 622370"/>
                    <a:gd name="connsiteX0" fmla="*/ 0 w 1582420"/>
                    <a:gd name="connsiteY0" fmla="*/ 620412 h 620412"/>
                    <a:gd name="connsiteX1" fmla="*/ 645160 w 1582420"/>
                    <a:gd name="connsiteY1" fmla="*/ 89552 h 620412"/>
                    <a:gd name="connsiteX2" fmla="*/ 1582420 w 1582420"/>
                    <a:gd name="connsiteY2" fmla="*/ 652 h 620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82420" h="620412">
                      <a:moveTo>
                        <a:pt x="0" y="620412"/>
                      </a:moveTo>
                      <a:cubicBezTo>
                        <a:pt x="200660" y="412767"/>
                        <a:pt x="411480" y="187342"/>
                        <a:pt x="645160" y="89552"/>
                      </a:cubicBezTo>
                      <a:cubicBezTo>
                        <a:pt x="878840" y="-8238"/>
                        <a:pt x="1358900" y="-618"/>
                        <a:pt x="1582420" y="652"/>
                      </a:cubicBezTo>
                    </a:path>
                  </a:pathLst>
                </a:custGeom>
                <a:noFill/>
                <a:ln w="63500">
                  <a:solidFill>
                    <a:srgbClr val="E32F6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8912900-F4F8-9E57-5594-B17D05D46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6428" y="4549139"/>
                  <a:ext cx="1509644" cy="0"/>
                </a:xfrm>
                <a:prstGeom prst="line">
                  <a:avLst/>
                </a:prstGeom>
                <a:ln w="63500" cap="rnd">
                  <a:solidFill>
                    <a:srgbClr val="E32F6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3" name="Graphic 92" descr="Windy outline">
                  <a:extLst>
                    <a:ext uri="{FF2B5EF4-FFF2-40B4-BE49-F238E27FC236}">
                      <a16:creationId xmlns:a16="http://schemas.microsoft.com/office/drawing/2014/main" id="{75A238E9-D6F6-5B35-8882-AA1612CBC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9443905">
                  <a:off x="4743765" y="559623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94" name="Graphic 93" descr="Windy outline">
                  <a:extLst>
                    <a:ext uri="{FF2B5EF4-FFF2-40B4-BE49-F238E27FC236}">
                      <a16:creationId xmlns:a16="http://schemas.microsoft.com/office/drawing/2014/main" id="{DBFF860B-135A-B4D7-1227-087CDCC2B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9443905">
                  <a:off x="5688705" y="5596235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1E08668-C285-0F3D-184B-7EA080DBC3A5}"/>
                  </a:ext>
                </a:extLst>
              </p:cNvPr>
              <p:cNvSpPr txBox="1"/>
              <p:nvPr/>
            </p:nvSpPr>
            <p:spPr>
              <a:xfrm rot="16200000">
                <a:off x="-582775" y="11713777"/>
                <a:ext cx="2533387" cy="3622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31363F"/>
                    </a:solidFill>
                  </a:rPr>
                  <a:t>Allele Frequency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93B598-4F6D-8BCD-F5D2-3FFBCC6D76F5}"/>
                </a:ext>
              </a:extLst>
            </p:cNvPr>
            <p:cNvSpPr txBox="1"/>
            <p:nvPr/>
          </p:nvSpPr>
          <p:spPr>
            <a:xfrm>
              <a:off x="7408379" y="8066638"/>
              <a:ext cx="368787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rgbClr val="31363F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06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88255BE-66B0-4632-6025-9DB8784173B6}"/>
              </a:ext>
            </a:extLst>
          </p:cNvPr>
          <p:cNvSpPr/>
          <p:nvPr/>
        </p:nvSpPr>
        <p:spPr>
          <a:xfrm flipH="1">
            <a:off x="7421762" y="5562649"/>
            <a:ext cx="903679" cy="1183271"/>
          </a:xfrm>
          <a:custGeom>
            <a:avLst/>
            <a:gdLst>
              <a:gd name="connsiteX0" fmla="*/ 422878 w 903679"/>
              <a:gd name="connsiteY0" fmla="*/ 0 h 1183271"/>
              <a:gd name="connsiteX1" fmla="*/ 361336 w 903679"/>
              <a:gd name="connsiteY1" fmla="*/ 28800 h 1183271"/>
              <a:gd name="connsiteX2" fmla="*/ 360762 w 903679"/>
              <a:gd name="connsiteY2" fmla="*/ 29224 h 1183271"/>
              <a:gd name="connsiteX3" fmla="*/ 340995 w 903679"/>
              <a:gd name="connsiteY3" fmla="*/ 38013 h 1183271"/>
              <a:gd name="connsiteX4" fmla="*/ 224790 w 903679"/>
              <a:gd name="connsiteY4" fmla="*/ 165648 h 1183271"/>
              <a:gd name="connsiteX5" fmla="*/ 222885 w 903679"/>
              <a:gd name="connsiteY5" fmla="*/ 361863 h 1183271"/>
              <a:gd name="connsiteX6" fmla="*/ 150495 w 903679"/>
              <a:gd name="connsiteY6" fmla="*/ 325668 h 1183271"/>
              <a:gd name="connsiteX7" fmla="*/ 146685 w 903679"/>
              <a:gd name="connsiteY7" fmla="*/ 251373 h 1183271"/>
              <a:gd name="connsiteX8" fmla="*/ 121920 w 903679"/>
              <a:gd name="connsiteY8" fmla="*/ 300903 h 1183271"/>
              <a:gd name="connsiteX9" fmla="*/ 57150 w 903679"/>
              <a:gd name="connsiteY9" fmla="*/ 262803 h 1183271"/>
              <a:gd name="connsiteX10" fmla="*/ 80010 w 903679"/>
              <a:gd name="connsiteY10" fmla="*/ 321858 h 1183271"/>
              <a:gd name="connsiteX11" fmla="*/ 38100 w 903679"/>
              <a:gd name="connsiteY11" fmla="*/ 358053 h 1183271"/>
              <a:gd name="connsiteX12" fmla="*/ 99060 w 903679"/>
              <a:gd name="connsiteY12" fmla="*/ 367578 h 1183271"/>
              <a:gd name="connsiteX13" fmla="*/ 188595 w 903679"/>
              <a:gd name="connsiteY13" fmla="*/ 459018 h 1183271"/>
              <a:gd name="connsiteX14" fmla="*/ 161925 w 903679"/>
              <a:gd name="connsiteY14" fmla="*/ 596178 h 1183271"/>
              <a:gd name="connsiteX15" fmla="*/ 209550 w 903679"/>
              <a:gd name="connsiteY15" fmla="*/ 761913 h 1183271"/>
              <a:gd name="connsiteX16" fmla="*/ 135255 w 903679"/>
              <a:gd name="connsiteY16" fmla="*/ 664758 h 1183271"/>
              <a:gd name="connsiteX17" fmla="*/ 57150 w 903679"/>
              <a:gd name="connsiteY17" fmla="*/ 639993 h 1183271"/>
              <a:gd name="connsiteX18" fmla="*/ 45720 w 903679"/>
              <a:gd name="connsiteY18" fmla="*/ 735243 h 1183271"/>
              <a:gd name="connsiteX19" fmla="*/ 104775 w 903679"/>
              <a:gd name="connsiteY19" fmla="*/ 830493 h 1183271"/>
              <a:gd name="connsiteX20" fmla="*/ 15240 w 903679"/>
              <a:gd name="connsiteY20" fmla="*/ 746673 h 1183271"/>
              <a:gd name="connsiteX21" fmla="*/ 70485 w 903679"/>
              <a:gd name="connsiteY21" fmla="*/ 847638 h 1183271"/>
              <a:gd name="connsiteX22" fmla="*/ 0 w 903679"/>
              <a:gd name="connsiteY22" fmla="*/ 826683 h 1183271"/>
              <a:gd name="connsiteX23" fmla="*/ 99060 w 903679"/>
              <a:gd name="connsiteY23" fmla="*/ 931458 h 1183271"/>
              <a:gd name="connsiteX24" fmla="*/ 148590 w 903679"/>
              <a:gd name="connsiteY24" fmla="*/ 1038138 h 1183271"/>
              <a:gd name="connsiteX25" fmla="*/ 226695 w 903679"/>
              <a:gd name="connsiteY25" fmla="*/ 1173393 h 1183271"/>
              <a:gd name="connsiteX26" fmla="*/ 300990 w 903679"/>
              <a:gd name="connsiteY26" fmla="*/ 1167678 h 1183271"/>
              <a:gd name="connsiteX27" fmla="*/ 316916 w 903679"/>
              <a:gd name="connsiteY27" fmla="*/ 1144978 h 1183271"/>
              <a:gd name="connsiteX28" fmla="*/ 323212 w 903679"/>
              <a:gd name="connsiteY28" fmla="*/ 1135082 h 1183271"/>
              <a:gd name="connsiteX29" fmla="*/ 346271 w 903679"/>
              <a:gd name="connsiteY29" fmla="*/ 1139538 h 1183271"/>
              <a:gd name="connsiteX30" fmla="*/ 430790 w 903679"/>
              <a:gd name="connsiteY30" fmla="*/ 1148944 h 1183271"/>
              <a:gd name="connsiteX31" fmla="*/ 444631 w 903679"/>
              <a:gd name="connsiteY31" fmla="*/ 1146214 h 1183271"/>
              <a:gd name="connsiteX32" fmla="*/ 472889 w 903679"/>
              <a:gd name="connsiteY32" fmla="*/ 1151788 h 1183271"/>
              <a:gd name="connsiteX33" fmla="*/ 582435 w 903679"/>
              <a:gd name="connsiteY33" fmla="*/ 1137546 h 1183271"/>
              <a:gd name="connsiteX34" fmla="*/ 583726 w 903679"/>
              <a:gd name="connsiteY34" fmla="*/ 1137362 h 1183271"/>
              <a:gd name="connsiteX35" fmla="*/ 586763 w 903679"/>
              <a:gd name="connsiteY35" fmla="*/ 1142134 h 1183271"/>
              <a:gd name="connsiteX36" fmla="*/ 602689 w 903679"/>
              <a:gd name="connsiteY36" fmla="*/ 1164834 h 1183271"/>
              <a:gd name="connsiteX37" fmla="*/ 676984 w 903679"/>
              <a:gd name="connsiteY37" fmla="*/ 1170549 h 1183271"/>
              <a:gd name="connsiteX38" fmla="*/ 755089 w 903679"/>
              <a:gd name="connsiteY38" fmla="*/ 1035294 h 1183271"/>
              <a:gd name="connsiteX39" fmla="*/ 804619 w 903679"/>
              <a:gd name="connsiteY39" fmla="*/ 928614 h 1183271"/>
              <a:gd name="connsiteX40" fmla="*/ 903679 w 903679"/>
              <a:gd name="connsiteY40" fmla="*/ 823839 h 1183271"/>
              <a:gd name="connsiteX41" fmla="*/ 833194 w 903679"/>
              <a:gd name="connsiteY41" fmla="*/ 844794 h 1183271"/>
              <a:gd name="connsiteX42" fmla="*/ 888439 w 903679"/>
              <a:gd name="connsiteY42" fmla="*/ 743829 h 1183271"/>
              <a:gd name="connsiteX43" fmla="*/ 798904 w 903679"/>
              <a:gd name="connsiteY43" fmla="*/ 827649 h 1183271"/>
              <a:gd name="connsiteX44" fmla="*/ 857959 w 903679"/>
              <a:gd name="connsiteY44" fmla="*/ 732399 h 1183271"/>
              <a:gd name="connsiteX45" fmla="*/ 846529 w 903679"/>
              <a:gd name="connsiteY45" fmla="*/ 637149 h 1183271"/>
              <a:gd name="connsiteX46" fmla="*/ 768424 w 903679"/>
              <a:gd name="connsiteY46" fmla="*/ 661914 h 1183271"/>
              <a:gd name="connsiteX47" fmla="*/ 694129 w 903679"/>
              <a:gd name="connsiteY47" fmla="*/ 759069 h 1183271"/>
              <a:gd name="connsiteX48" fmla="*/ 741754 w 903679"/>
              <a:gd name="connsiteY48" fmla="*/ 593334 h 1183271"/>
              <a:gd name="connsiteX49" fmla="*/ 715084 w 903679"/>
              <a:gd name="connsiteY49" fmla="*/ 456174 h 1183271"/>
              <a:gd name="connsiteX50" fmla="*/ 804619 w 903679"/>
              <a:gd name="connsiteY50" fmla="*/ 364734 h 1183271"/>
              <a:gd name="connsiteX51" fmla="*/ 865579 w 903679"/>
              <a:gd name="connsiteY51" fmla="*/ 355209 h 1183271"/>
              <a:gd name="connsiteX52" fmla="*/ 823669 w 903679"/>
              <a:gd name="connsiteY52" fmla="*/ 319014 h 1183271"/>
              <a:gd name="connsiteX53" fmla="*/ 846529 w 903679"/>
              <a:gd name="connsiteY53" fmla="*/ 259959 h 1183271"/>
              <a:gd name="connsiteX54" fmla="*/ 781759 w 903679"/>
              <a:gd name="connsiteY54" fmla="*/ 298059 h 1183271"/>
              <a:gd name="connsiteX55" fmla="*/ 756994 w 903679"/>
              <a:gd name="connsiteY55" fmla="*/ 248529 h 1183271"/>
              <a:gd name="connsiteX56" fmla="*/ 753184 w 903679"/>
              <a:gd name="connsiteY56" fmla="*/ 322824 h 1183271"/>
              <a:gd name="connsiteX57" fmla="*/ 680794 w 903679"/>
              <a:gd name="connsiteY57" fmla="*/ 359019 h 1183271"/>
              <a:gd name="connsiteX58" fmla="*/ 678889 w 903679"/>
              <a:gd name="connsiteY58" fmla="*/ 162804 h 1183271"/>
              <a:gd name="connsiteX59" fmla="*/ 562684 w 903679"/>
              <a:gd name="connsiteY59" fmla="*/ 35169 h 1183271"/>
              <a:gd name="connsiteX60" fmla="*/ 493905 w 903679"/>
              <a:gd name="connsiteY60" fmla="*/ 4587 h 1183271"/>
              <a:gd name="connsiteX61" fmla="*/ 484203 w 903679"/>
              <a:gd name="connsiteY61" fmla="*/ 3960 h 1183271"/>
              <a:gd name="connsiteX62" fmla="*/ 480801 w 903679"/>
              <a:gd name="connsiteY62" fmla="*/ 2844 h 1183271"/>
              <a:gd name="connsiteX63" fmla="*/ 473862 w 903679"/>
              <a:gd name="connsiteY63" fmla="*/ 3292 h 118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03679" h="1183271">
                <a:moveTo>
                  <a:pt x="422878" y="0"/>
                </a:moveTo>
                <a:cubicBezTo>
                  <a:pt x="400045" y="3764"/>
                  <a:pt x="381615" y="14387"/>
                  <a:pt x="361336" y="28800"/>
                </a:cubicBezTo>
                <a:lnTo>
                  <a:pt x="360762" y="29224"/>
                </a:lnTo>
                <a:lnTo>
                  <a:pt x="340995" y="38013"/>
                </a:lnTo>
                <a:cubicBezTo>
                  <a:pt x="298327" y="65147"/>
                  <a:pt x="244475" y="111673"/>
                  <a:pt x="224790" y="165648"/>
                </a:cubicBezTo>
                <a:cubicBezTo>
                  <a:pt x="205105" y="219623"/>
                  <a:pt x="235267" y="335193"/>
                  <a:pt x="222885" y="361863"/>
                </a:cubicBezTo>
                <a:lnTo>
                  <a:pt x="150495" y="325668"/>
                </a:lnTo>
                <a:lnTo>
                  <a:pt x="146685" y="251373"/>
                </a:lnTo>
                <a:lnTo>
                  <a:pt x="121920" y="300903"/>
                </a:lnTo>
                <a:lnTo>
                  <a:pt x="57150" y="262803"/>
                </a:lnTo>
                <a:lnTo>
                  <a:pt x="80010" y="321858"/>
                </a:lnTo>
                <a:lnTo>
                  <a:pt x="38100" y="358053"/>
                </a:lnTo>
                <a:lnTo>
                  <a:pt x="99060" y="367578"/>
                </a:lnTo>
                <a:lnTo>
                  <a:pt x="188595" y="459018"/>
                </a:lnTo>
                <a:cubicBezTo>
                  <a:pt x="199072" y="497118"/>
                  <a:pt x="158433" y="545696"/>
                  <a:pt x="161925" y="596178"/>
                </a:cubicBezTo>
                <a:cubicBezTo>
                  <a:pt x="165417" y="646660"/>
                  <a:pt x="213995" y="750483"/>
                  <a:pt x="209550" y="761913"/>
                </a:cubicBezTo>
                <a:lnTo>
                  <a:pt x="135255" y="664758"/>
                </a:lnTo>
                <a:cubicBezTo>
                  <a:pt x="109855" y="644438"/>
                  <a:pt x="93345" y="610148"/>
                  <a:pt x="57150" y="639993"/>
                </a:cubicBezTo>
                <a:cubicBezTo>
                  <a:pt x="20955" y="669838"/>
                  <a:pt x="49530" y="703493"/>
                  <a:pt x="45720" y="735243"/>
                </a:cubicBezTo>
                <a:cubicBezTo>
                  <a:pt x="41910" y="766993"/>
                  <a:pt x="109855" y="828588"/>
                  <a:pt x="104775" y="830493"/>
                </a:cubicBezTo>
                <a:lnTo>
                  <a:pt x="15240" y="746673"/>
                </a:lnTo>
                <a:lnTo>
                  <a:pt x="70485" y="847638"/>
                </a:lnTo>
                <a:lnTo>
                  <a:pt x="0" y="826683"/>
                </a:lnTo>
                <a:lnTo>
                  <a:pt x="99060" y="931458"/>
                </a:lnTo>
                <a:cubicBezTo>
                  <a:pt x="120650" y="964796"/>
                  <a:pt x="127318" y="997816"/>
                  <a:pt x="148590" y="1038138"/>
                </a:cubicBezTo>
                <a:cubicBezTo>
                  <a:pt x="169862" y="1078460"/>
                  <a:pt x="201295" y="1151803"/>
                  <a:pt x="226695" y="1173393"/>
                </a:cubicBezTo>
                <a:cubicBezTo>
                  <a:pt x="252095" y="1194983"/>
                  <a:pt x="281940" y="1175615"/>
                  <a:pt x="300990" y="1167678"/>
                </a:cubicBezTo>
                <a:cubicBezTo>
                  <a:pt x="310515" y="1163710"/>
                  <a:pt x="313036" y="1154053"/>
                  <a:pt x="316916" y="1144978"/>
                </a:cubicBezTo>
                <a:lnTo>
                  <a:pt x="323212" y="1135082"/>
                </a:lnTo>
                <a:lnTo>
                  <a:pt x="346271" y="1139538"/>
                </a:lnTo>
                <a:cubicBezTo>
                  <a:pt x="389903" y="1149127"/>
                  <a:pt x="398293" y="1157354"/>
                  <a:pt x="430790" y="1148944"/>
                </a:cubicBezTo>
                <a:lnTo>
                  <a:pt x="444631" y="1146214"/>
                </a:lnTo>
                <a:lnTo>
                  <a:pt x="472889" y="1151788"/>
                </a:lnTo>
                <a:cubicBezTo>
                  <a:pt x="510803" y="1161600"/>
                  <a:pt x="515903" y="1148766"/>
                  <a:pt x="582435" y="1137546"/>
                </a:cubicBezTo>
                <a:lnTo>
                  <a:pt x="583726" y="1137362"/>
                </a:lnTo>
                <a:lnTo>
                  <a:pt x="586763" y="1142134"/>
                </a:lnTo>
                <a:cubicBezTo>
                  <a:pt x="590643" y="1151209"/>
                  <a:pt x="593164" y="1160866"/>
                  <a:pt x="602689" y="1164834"/>
                </a:cubicBezTo>
                <a:cubicBezTo>
                  <a:pt x="621739" y="1172771"/>
                  <a:pt x="651584" y="1192139"/>
                  <a:pt x="676984" y="1170549"/>
                </a:cubicBezTo>
                <a:cubicBezTo>
                  <a:pt x="702384" y="1148959"/>
                  <a:pt x="733817" y="1075616"/>
                  <a:pt x="755089" y="1035294"/>
                </a:cubicBezTo>
                <a:cubicBezTo>
                  <a:pt x="776361" y="994972"/>
                  <a:pt x="783029" y="961952"/>
                  <a:pt x="804619" y="928614"/>
                </a:cubicBezTo>
                <a:lnTo>
                  <a:pt x="903679" y="823839"/>
                </a:lnTo>
                <a:lnTo>
                  <a:pt x="833194" y="844794"/>
                </a:lnTo>
                <a:lnTo>
                  <a:pt x="888439" y="743829"/>
                </a:lnTo>
                <a:lnTo>
                  <a:pt x="798904" y="827649"/>
                </a:lnTo>
                <a:cubicBezTo>
                  <a:pt x="793824" y="825744"/>
                  <a:pt x="861769" y="764149"/>
                  <a:pt x="857959" y="732399"/>
                </a:cubicBezTo>
                <a:cubicBezTo>
                  <a:pt x="854149" y="700649"/>
                  <a:pt x="882724" y="666994"/>
                  <a:pt x="846529" y="637149"/>
                </a:cubicBezTo>
                <a:cubicBezTo>
                  <a:pt x="810334" y="607304"/>
                  <a:pt x="793824" y="641594"/>
                  <a:pt x="768424" y="661914"/>
                </a:cubicBezTo>
                <a:lnTo>
                  <a:pt x="694129" y="759069"/>
                </a:lnTo>
                <a:cubicBezTo>
                  <a:pt x="689684" y="747639"/>
                  <a:pt x="738262" y="643816"/>
                  <a:pt x="741754" y="593334"/>
                </a:cubicBezTo>
                <a:cubicBezTo>
                  <a:pt x="745246" y="542852"/>
                  <a:pt x="704607" y="494274"/>
                  <a:pt x="715084" y="456174"/>
                </a:cubicBezTo>
                <a:lnTo>
                  <a:pt x="804619" y="364734"/>
                </a:lnTo>
                <a:lnTo>
                  <a:pt x="865579" y="355209"/>
                </a:lnTo>
                <a:lnTo>
                  <a:pt x="823669" y="319014"/>
                </a:lnTo>
                <a:lnTo>
                  <a:pt x="846529" y="259959"/>
                </a:lnTo>
                <a:lnTo>
                  <a:pt x="781759" y="298059"/>
                </a:lnTo>
                <a:lnTo>
                  <a:pt x="756994" y="248529"/>
                </a:lnTo>
                <a:lnTo>
                  <a:pt x="753184" y="322824"/>
                </a:lnTo>
                <a:lnTo>
                  <a:pt x="680794" y="359019"/>
                </a:lnTo>
                <a:cubicBezTo>
                  <a:pt x="668412" y="332349"/>
                  <a:pt x="698574" y="216779"/>
                  <a:pt x="678889" y="162804"/>
                </a:cubicBezTo>
                <a:cubicBezTo>
                  <a:pt x="659204" y="108829"/>
                  <a:pt x="605352" y="62303"/>
                  <a:pt x="562684" y="35169"/>
                </a:cubicBezTo>
                <a:cubicBezTo>
                  <a:pt x="541350" y="21602"/>
                  <a:pt x="517815" y="10928"/>
                  <a:pt x="493905" y="4587"/>
                </a:cubicBezTo>
                <a:lnTo>
                  <a:pt x="484203" y="3960"/>
                </a:lnTo>
                <a:lnTo>
                  <a:pt x="480801" y="2844"/>
                </a:lnTo>
                <a:lnTo>
                  <a:pt x="473862" y="3292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7017CB6-C2BB-5604-4AAE-074F8EAA6133}"/>
              </a:ext>
            </a:extLst>
          </p:cNvPr>
          <p:cNvGrpSpPr/>
          <p:nvPr/>
        </p:nvGrpSpPr>
        <p:grpSpPr>
          <a:xfrm>
            <a:off x="905375" y="676557"/>
            <a:ext cx="4299657" cy="4207441"/>
            <a:chOff x="3377105" y="1449677"/>
            <a:chExt cx="4299657" cy="4207441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71A079B1-70D9-39A8-5FC9-58095F9A73E1}"/>
                </a:ext>
              </a:extLst>
            </p:cNvPr>
            <p:cNvGrpSpPr/>
            <p:nvPr/>
          </p:nvGrpSpPr>
          <p:grpSpPr>
            <a:xfrm>
              <a:off x="3377105" y="4433342"/>
              <a:ext cx="4299657" cy="1223776"/>
              <a:chOff x="3398381" y="4433342"/>
              <a:chExt cx="4299657" cy="1223776"/>
            </a:xfrm>
          </p:grpSpPr>
          <p:grpSp>
            <p:nvGrpSpPr>
              <p:cNvPr id="467" name="Group 466">
                <a:extLst>
                  <a:ext uri="{FF2B5EF4-FFF2-40B4-BE49-F238E27FC236}">
                    <a16:creationId xmlns:a16="http://schemas.microsoft.com/office/drawing/2014/main" id="{A6104234-DEF5-47FE-E395-ED06DA87CF67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id="{8EE728D1-3338-F438-0D16-524D0394C8B4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33CA824A-316C-49F0-E6D7-B67ED74D5560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1B361A16-7ED8-9A14-37D4-003CE285A77F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63EF1377-CFB4-02BE-ECA2-9C40AF9012C7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710AAC97-DDED-EDDC-DE7A-19FD781F87BD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11F43509-A099-2C7A-215E-792AE342CAE6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B0382515-827B-EEEC-8EE1-76EA3B93F342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A176C428-35B1-0F39-ECCB-73EACED8F348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4A9BFCB1-FB25-1627-77FA-4A99A17A411F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71FF893E-1764-BE9B-85E5-6BB2C9D5BC4E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62CAF0B0-F89F-322F-5F5D-231E1AD599BA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EB658C46-7E08-3220-1ECB-3025284B0D01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CC0B4BE9-1ADE-3A7D-1D87-AD3EE5B7FD37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8F3FC146-6A32-9304-193F-BCD515130858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330ED306-B07F-6C43-4E3D-835C91F7144B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575FA903-0CF2-A33F-8BCF-40C48D26F705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52CF5782-74FB-8E5E-BC10-AC29A56AB0D4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ADDC03DF-B439-335A-3715-6C9CBEB5511B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454820EC-4510-5D4F-1D3E-6BB905AB5E03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1" name="Freeform: Shape 480">
                  <a:extLst>
                    <a:ext uri="{FF2B5EF4-FFF2-40B4-BE49-F238E27FC236}">
                      <a16:creationId xmlns:a16="http://schemas.microsoft.com/office/drawing/2014/main" id="{E3B226B1-87A4-970E-08C4-66350BBB2555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08D770F3-F3DF-547A-8ECC-65CAA8E5D8F7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29DBECB8-21B4-4D6D-DF38-FA6363BCBE45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7BEFC976-495E-7DD3-663B-13E305975680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E0F2B89C-5BC1-1B71-B96E-3AD786C3ACA0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71" name="Freeform: Shape 470">
                  <a:extLst>
                    <a:ext uri="{FF2B5EF4-FFF2-40B4-BE49-F238E27FC236}">
                      <a16:creationId xmlns:a16="http://schemas.microsoft.com/office/drawing/2014/main" id="{F30BF810-A666-7761-2811-A0CF20DAD5DF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A322B1E5-5354-71F1-FC89-F6292EA75351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5CE40801-CD9A-BDED-9F33-E30AA6335391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CA919D49-AC69-CB5E-56B0-16EFF7647DD3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0A500938-C89D-AC00-6A3B-D2F539731188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77EA7C0B-793A-1260-149D-573C407E179F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84A0B58-6E85-C786-15C9-FA18305DB166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CA501A9C-1A09-7D10-3060-BA03BF78FDFF}"/>
                </a:ext>
              </a:extLst>
            </p:cNvPr>
            <p:cNvGrpSpPr/>
            <p:nvPr/>
          </p:nvGrpSpPr>
          <p:grpSpPr>
            <a:xfrm>
              <a:off x="3377105" y="1449677"/>
              <a:ext cx="4299657" cy="1223776"/>
              <a:chOff x="3377105" y="1449677"/>
              <a:chExt cx="4299657" cy="1223776"/>
            </a:xfrm>
          </p:grpSpPr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9C0A44BF-6C1C-94CE-D2BF-9C1E5DD95D74}"/>
                  </a:ext>
                </a:extLst>
              </p:cNvPr>
              <p:cNvGrpSpPr/>
              <p:nvPr/>
            </p:nvGrpSpPr>
            <p:grpSpPr>
              <a:xfrm>
                <a:off x="3377105" y="145211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60" name="Freeform: Shape 459">
                  <a:extLst>
                    <a:ext uri="{FF2B5EF4-FFF2-40B4-BE49-F238E27FC236}">
                      <a16:creationId xmlns:a16="http://schemas.microsoft.com/office/drawing/2014/main" id="{3B7CCD69-F220-CCF1-9B66-D6F34FB3FAA0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: Shape 460">
                  <a:extLst>
                    <a:ext uri="{FF2B5EF4-FFF2-40B4-BE49-F238E27FC236}">
                      <a16:creationId xmlns:a16="http://schemas.microsoft.com/office/drawing/2014/main" id="{E5821AA8-258F-421A-CF9D-F400AD706D39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B330B590-A00E-0134-93A1-02CDC6915ADE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4EB64C97-7023-BEDF-7082-BE3C85B30932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6211EF79-76F3-1C99-5E4F-DCF84DB7D89E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Freeform: Shape 464">
                  <a:extLst>
                    <a:ext uri="{FF2B5EF4-FFF2-40B4-BE49-F238E27FC236}">
                      <a16:creationId xmlns:a16="http://schemas.microsoft.com/office/drawing/2014/main" id="{BA1D817D-7F44-2854-080F-E5B25B1191AA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903B5E1F-C965-12B6-457D-0B480E005AE6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1A2D6DF5-F851-042F-5FB9-7E908F514051}"/>
                  </a:ext>
                </a:extLst>
              </p:cNvPr>
              <p:cNvGrpSpPr/>
              <p:nvPr/>
            </p:nvGrpSpPr>
            <p:grpSpPr>
              <a:xfrm>
                <a:off x="452247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53" name="Freeform: Shape 452">
                  <a:extLst>
                    <a:ext uri="{FF2B5EF4-FFF2-40B4-BE49-F238E27FC236}">
                      <a16:creationId xmlns:a16="http://schemas.microsoft.com/office/drawing/2014/main" id="{F59FC44C-C995-75BA-C98C-BB9057F0933B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Freeform: Shape 453">
                  <a:extLst>
                    <a:ext uri="{FF2B5EF4-FFF2-40B4-BE49-F238E27FC236}">
                      <a16:creationId xmlns:a16="http://schemas.microsoft.com/office/drawing/2014/main" id="{2F1D58DA-EDA8-A97E-6A75-4D5793A1ADF8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5" name="Freeform: Shape 454">
                  <a:extLst>
                    <a:ext uri="{FF2B5EF4-FFF2-40B4-BE49-F238E27FC236}">
                      <a16:creationId xmlns:a16="http://schemas.microsoft.com/office/drawing/2014/main" id="{E7C13E86-0F42-6517-E3FD-8E5E0AEEFD0C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6" name="Freeform: Shape 455">
                  <a:extLst>
                    <a:ext uri="{FF2B5EF4-FFF2-40B4-BE49-F238E27FC236}">
                      <a16:creationId xmlns:a16="http://schemas.microsoft.com/office/drawing/2014/main" id="{1B0FD273-F0EF-13A1-C9D8-7B724F866026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7" name="Freeform: Shape 456">
                  <a:extLst>
                    <a:ext uri="{FF2B5EF4-FFF2-40B4-BE49-F238E27FC236}">
                      <a16:creationId xmlns:a16="http://schemas.microsoft.com/office/drawing/2014/main" id="{24F13975-ECBB-B9A8-1492-82D1B7533537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8" name="Freeform: Shape 457">
                  <a:extLst>
                    <a:ext uri="{FF2B5EF4-FFF2-40B4-BE49-F238E27FC236}">
                      <a16:creationId xmlns:a16="http://schemas.microsoft.com/office/drawing/2014/main" id="{A04DDC5E-B39A-6D6A-FB16-F499662DC374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9" name="Freeform: Shape 458">
                  <a:extLst>
                    <a:ext uri="{FF2B5EF4-FFF2-40B4-BE49-F238E27FC236}">
                      <a16:creationId xmlns:a16="http://schemas.microsoft.com/office/drawing/2014/main" id="{4AF27AA7-95C0-783A-A852-D0FA869AFC55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EC1D7502-F646-5BA8-8405-43DF2C2EFB59}"/>
                  </a:ext>
                </a:extLst>
              </p:cNvPr>
              <p:cNvGrpSpPr/>
              <p:nvPr/>
            </p:nvGrpSpPr>
            <p:grpSpPr>
              <a:xfrm>
                <a:off x="5667835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36D1FD28-F6CD-85F9-3C64-FEC682710DE5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8011AB4-770A-0030-AAAD-FE1D10A4530F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4FF2FEC8-6183-1AA2-4D05-A18818605E7D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34049AE6-4D06-A78F-574F-8D37D5FE2B87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BAFC2020-CD01-E948-096B-3F5F1B2F634F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1" name="Freeform: Shape 450">
                  <a:extLst>
                    <a:ext uri="{FF2B5EF4-FFF2-40B4-BE49-F238E27FC236}">
                      <a16:creationId xmlns:a16="http://schemas.microsoft.com/office/drawing/2014/main" id="{A7D4C9B8-B02D-D5F1-2412-11AE43AFA352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: Shape 451">
                  <a:extLst>
                    <a:ext uri="{FF2B5EF4-FFF2-40B4-BE49-F238E27FC236}">
                      <a16:creationId xmlns:a16="http://schemas.microsoft.com/office/drawing/2014/main" id="{56494455-056D-CCDD-2F6A-8EB83D5969ED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D3C45B28-12AE-7D0B-867C-B87124B78654}"/>
                  </a:ext>
                </a:extLst>
              </p:cNvPr>
              <p:cNvGrpSpPr/>
              <p:nvPr/>
            </p:nvGrpSpPr>
            <p:grpSpPr>
              <a:xfrm>
                <a:off x="6813200" y="1449677"/>
                <a:ext cx="863562" cy="1221336"/>
                <a:chOff x="613343" y="800784"/>
                <a:chExt cx="2133172" cy="3296979"/>
              </a:xfrm>
            </p:grpSpPr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1C2D563-A749-9273-E008-20D994C22C99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F0ED1717-8466-C6C4-B3D9-2589400947F2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D1913230-D369-EB0C-3099-64CB43B8C1A1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2" name="Freeform: Shape 441">
                  <a:extLst>
                    <a:ext uri="{FF2B5EF4-FFF2-40B4-BE49-F238E27FC236}">
                      <a16:creationId xmlns:a16="http://schemas.microsoft.com/office/drawing/2014/main" id="{CFFF4056-BAAF-4D30-6705-9E40756116AA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A2359D8-D8B4-E08A-D7BF-D7C64B2A1905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84B0D66D-1257-057E-003C-9E74F02B92E0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35F823A-6341-5860-C313-4D97CFDE121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7271A457-FA09-B7BF-FF46-DFF8ED7CF624}"/>
                </a:ext>
              </a:extLst>
            </p:cNvPr>
            <p:cNvGrpSpPr/>
            <p:nvPr/>
          </p:nvGrpSpPr>
          <p:grpSpPr>
            <a:xfrm>
              <a:off x="3377105" y="2941509"/>
              <a:ext cx="4299657" cy="1223776"/>
              <a:chOff x="3398381" y="4433342"/>
              <a:chExt cx="4299657" cy="1223776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3A86C90B-0371-B3D9-0B94-9465A49865DA}"/>
                  </a:ext>
                </a:extLst>
              </p:cNvPr>
              <p:cNvGrpSpPr/>
              <p:nvPr/>
            </p:nvGrpSpPr>
            <p:grpSpPr>
              <a:xfrm>
                <a:off x="3398381" y="443578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2FB47E6C-5E93-5459-4DA0-1576FEA4A7E8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74A182AD-A43B-A834-3195-51E46DD42F1A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A4371EDE-26F3-6595-B7C4-EB3F13837DEE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091FA2AB-40E1-CBE4-F26D-C8C88B6BF32D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E49EA843-081E-ED0A-3513-6BB2836DB770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AC8DC91E-514A-8071-4A19-5DF96E10015D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A46FA143-5657-2699-A630-6C612A6088C7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EF5ADDAC-EF86-629E-1B5A-259ACCD372D9}"/>
                  </a:ext>
                </a:extLst>
              </p:cNvPr>
              <p:cNvGrpSpPr/>
              <p:nvPr/>
            </p:nvGrpSpPr>
            <p:grpSpPr>
              <a:xfrm>
                <a:off x="454374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3786F660-0453-0D9D-88E2-32E9AF098520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184B3D81-2F6D-0947-151D-21D38CA83ED0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4DBC8448-1C33-6337-7A39-F11E2D4BB0BD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2E6CDE6E-9CF5-110B-4D97-527FA86F5582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2F749FD4-6DF2-5757-C740-A12335C7504E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095D1D2F-CB3D-76DB-D4E9-E6B6ED7847EC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71E8BB3D-A78B-311D-D43B-F374F61FDBAE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A2C755AE-0720-FA3E-7951-5A5E1CBBC13F}"/>
                  </a:ext>
                </a:extLst>
              </p:cNvPr>
              <p:cNvGrpSpPr/>
              <p:nvPr/>
            </p:nvGrpSpPr>
            <p:grpSpPr>
              <a:xfrm>
                <a:off x="5689111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4FDDFEB1-DD45-29E2-5D94-4B0D16BFDFD6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90EDBA19-F14C-37C1-2365-32587FE8E5CD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C3B78EEE-21C5-4A21-05AC-6BBCF90C63A6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B9174240-45DC-8768-B375-889D3A7A8A15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CD92D56D-3894-F603-0D5C-420D6B934935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A912CB88-6596-8CEF-54FB-D5C2B3510337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E38FBEAE-42A9-4FF4-F95B-05351795A18C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A22ABF01-C1C1-CC4B-E764-B96377F9725E}"/>
                  </a:ext>
                </a:extLst>
              </p:cNvPr>
              <p:cNvGrpSpPr/>
              <p:nvPr/>
            </p:nvGrpSpPr>
            <p:grpSpPr>
              <a:xfrm>
                <a:off x="6834476" y="4433342"/>
                <a:ext cx="863562" cy="1221336"/>
                <a:chOff x="613343" y="800784"/>
                <a:chExt cx="2133172" cy="3296979"/>
              </a:xfrm>
            </p:grpSpPr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7CA9D31F-A3BA-3649-A55B-673E70A888D7}"/>
                    </a:ext>
                  </a:extLst>
                </p:cNvPr>
                <p:cNvSpPr/>
                <p:nvPr/>
              </p:nvSpPr>
              <p:spPr>
                <a:xfrm>
                  <a:off x="875117" y="800784"/>
                  <a:ext cx="1612958" cy="3035096"/>
                </a:xfrm>
                <a:custGeom>
                  <a:avLst/>
                  <a:gdLst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9816 w 811530"/>
                    <a:gd name="connsiteY9" fmla="*/ 200373 h 1532573"/>
                    <a:gd name="connsiteX10" fmla="*/ 231991 w 811530"/>
                    <a:gd name="connsiteY10" fmla="*/ 191873 h 1532573"/>
                    <a:gd name="connsiteX11" fmla="*/ 217170 w 811530"/>
                    <a:gd name="connsiteY11" fmla="*/ 138113 h 1532573"/>
                    <a:gd name="connsiteX12" fmla="*/ 405765 w 811530"/>
                    <a:gd name="connsiteY12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571714 w 811530"/>
                    <a:gd name="connsiteY3" fmla="*/ 200373 h 1532573"/>
                    <a:gd name="connsiteX4" fmla="*/ 632632 w 811530"/>
                    <a:gd name="connsiteY4" fmla="*/ 257189 h 1532573"/>
                    <a:gd name="connsiteX5" fmla="*/ 811530 w 811530"/>
                    <a:gd name="connsiteY5" fmla="*/ 835343 h 1532573"/>
                    <a:gd name="connsiteX6" fmla="*/ 405765 w 811530"/>
                    <a:gd name="connsiteY6" fmla="*/ 1532573 h 1532573"/>
                    <a:gd name="connsiteX7" fmla="*/ 0 w 811530"/>
                    <a:gd name="connsiteY7" fmla="*/ 835343 h 1532573"/>
                    <a:gd name="connsiteX8" fmla="*/ 178898 w 811530"/>
                    <a:gd name="connsiteY8" fmla="*/ 257189 h 1532573"/>
                    <a:gd name="connsiteX9" fmla="*/ 231991 w 811530"/>
                    <a:gd name="connsiteY9" fmla="*/ 191873 h 1532573"/>
                    <a:gd name="connsiteX10" fmla="*/ 217170 w 811530"/>
                    <a:gd name="connsiteY10" fmla="*/ 138113 h 1532573"/>
                    <a:gd name="connsiteX11" fmla="*/ 405765 w 811530"/>
                    <a:gd name="connsiteY11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573"/>
                    <a:gd name="connsiteX1" fmla="*/ 594360 w 811530"/>
                    <a:gd name="connsiteY1" fmla="*/ 138113 h 1532573"/>
                    <a:gd name="connsiteX2" fmla="*/ 579539 w 811530"/>
                    <a:gd name="connsiteY2" fmla="*/ 191873 h 1532573"/>
                    <a:gd name="connsiteX3" fmla="*/ 632632 w 811530"/>
                    <a:gd name="connsiteY3" fmla="*/ 257189 h 1532573"/>
                    <a:gd name="connsiteX4" fmla="*/ 811530 w 811530"/>
                    <a:gd name="connsiteY4" fmla="*/ 835343 h 1532573"/>
                    <a:gd name="connsiteX5" fmla="*/ 405765 w 811530"/>
                    <a:gd name="connsiteY5" fmla="*/ 1532573 h 1532573"/>
                    <a:gd name="connsiteX6" fmla="*/ 0 w 811530"/>
                    <a:gd name="connsiteY6" fmla="*/ 835343 h 1532573"/>
                    <a:gd name="connsiteX7" fmla="*/ 178898 w 811530"/>
                    <a:gd name="connsiteY7" fmla="*/ 257189 h 1532573"/>
                    <a:gd name="connsiteX8" fmla="*/ 231991 w 811530"/>
                    <a:gd name="connsiteY8" fmla="*/ 191873 h 1532573"/>
                    <a:gd name="connsiteX9" fmla="*/ 217170 w 811530"/>
                    <a:gd name="connsiteY9" fmla="*/ 138113 h 1532573"/>
                    <a:gd name="connsiteX10" fmla="*/ 405765 w 811530"/>
                    <a:gd name="connsiteY10" fmla="*/ 0 h 1532573"/>
                    <a:gd name="connsiteX0" fmla="*/ 405765 w 811530"/>
                    <a:gd name="connsiteY0" fmla="*/ 0 h 1532984"/>
                    <a:gd name="connsiteX1" fmla="*/ 594360 w 811530"/>
                    <a:gd name="connsiteY1" fmla="*/ 138113 h 1532984"/>
                    <a:gd name="connsiteX2" fmla="*/ 579539 w 811530"/>
                    <a:gd name="connsiteY2" fmla="*/ 191873 h 1532984"/>
                    <a:gd name="connsiteX3" fmla="*/ 632632 w 811530"/>
                    <a:gd name="connsiteY3" fmla="*/ 257189 h 1532984"/>
                    <a:gd name="connsiteX4" fmla="*/ 811530 w 811530"/>
                    <a:gd name="connsiteY4" fmla="*/ 835343 h 1532984"/>
                    <a:gd name="connsiteX5" fmla="*/ 405765 w 811530"/>
                    <a:gd name="connsiteY5" fmla="*/ 1532573 h 1532984"/>
                    <a:gd name="connsiteX6" fmla="*/ 0 w 811530"/>
                    <a:gd name="connsiteY6" fmla="*/ 835343 h 1532984"/>
                    <a:gd name="connsiteX7" fmla="*/ 178898 w 811530"/>
                    <a:gd name="connsiteY7" fmla="*/ 257189 h 1532984"/>
                    <a:gd name="connsiteX8" fmla="*/ 231991 w 811530"/>
                    <a:gd name="connsiteY8" fmla="*/ 191873 h 1532984"/>
                    <a:gd name="connsiteX9" fmla="*/ 217170 w 811530"/>
                    <a:gd name="connsiteY9" fmla="*/ 138113 h 1532984"/>
                    <a:gd name="connsiteX10" fmla="*/ 405765 w 811530"/>
                    <a:gd name="connsiteY10" fmla="*/ 0 h 1532984"/>
                    <a:gd name="connsiteX0" fmla="*/ 407441 w 813206"/>
                    <a:gd name="connsiteY0" fmla="*/ 0 h 1532984"/>
                    <a:gd name="connsiteX1" fmla="*/ 596036 w 813206"/>
                    <a:gd name="connsiteY1" fmla="*/ 138113 h 1532984"/>
                    <a:gd name="connsiteX2" fmla="*/ 581215 w 813206"/>
                    <a:gd name="connsiteY2" fmla="*/ 191873 h 1532984"/>
                    <a:gd name="connsiteX3" fmla="*/ 634308 w 813206"/>
                    <a:gd name="connsiteY3" fmla="*/ 257189 h 1532984"/>
                    <a:gd name="connsiteX4" fmla="*/ 813206 w 813206"/>
                    <a:gd name="connsiteY4" fmla="*/ 835343 h 1532984"/>
                    <a:gd name="connsiteX5" fmla="*/ 407441 w 813206"/>
                    <a:gd name="connsiteY5" fmla="*/ 1532573 h 1532984"/>
                    <a:gd name="connsiteX6" fmla="*/ 1676 w 813206"/>
                    <a:gd name="connsiteY6" fmla="*/ 835343 h 1532984"/>
                    <a:gd name="connsiteX7" fmla="*/ 180574 w 813206"/>
                    <a:gd name="connsiteY7" fmla="*/ 257189 h 1532984"/>
                    <a:gd name="connsiteX8" fmla="*/ 233667 w 813206"/>
                    <a:gd name="connsiteY8" fmla="*/ 191873 h 1532984"/>
                    <a:gd name="connsiteX9" fmla="*/ 218846 w 813206"/>
                    <a:gd name="connsiteY9" fmla="*/ 138113 h 1532984"/>
                    <a:gd name="connsiteX10" fmla="*/ 407441 w 813206"/>
                    <a:gd name="connsiteY10" fmla="*/ 0 h 1532984"/>
                    <a:gd name="connsiteX0" fmla="*/ 407441 w 814682"/>
                    <a:gd name="connsiteY0" fmla="*/ 0 h 1532984"/>
                    <a:gd name="connsiteX1" fmla="*/ 596036 w 814682"/>
                    <a:gd name="connsiteY1" fmla="*/ 138113 h 1532984"/>
                    <a:gd name="connsiteX2" fmla="*/ 581215 w 814682"/>
                    <a:gd name="connsiteY2" fmla="*/ 191873 h 1532984"/>
                    <a:gd name="connsiteX3" fmla="*/ 634308 w 814682"/>
                    <a:gd name="connsiteY3" fmla="*/ 257189 h 1532984"/>
                    <a:gd name="connsiteX4" fmla="*/ 813206 w 814682"/>
                    <a:gd name="connsiteY4" fmla="*/ 835343 h 1532984"/>
                    <a:gd name="connsiteX5" fmla="*/ 407441 w 814682"/>
                    <a:gd name="connsiteY5" fmla="*/ 1532573 h 1532984"/>
                    <a:gd name="connsiteX6" fmla="*/ 1676 w 814682"/>
                    <a:gd name="connsiteY6" fmla="*/ 835343 h 1532984"/>
                    <a:gd name="connsiteX7" fmla="*/ 180574 w 814682"/>
                    <a:gd name="connsiteY7" fmla="*/ 257189 h 1532984"/>
                    <a:gd name="connsiteX8" fmla="*/ 233667 w 814682"/>
                    <a:gd name="connsiteY8" fmla="*/ 191873 h 1532984"/>
                    <a:gd name="connsiteX9" fmla="*/ 218846 w 814682"/>
                    <a:gd name="connsiteY9" fmla="*/ 138113 h 1532984"/>
                    <a:gd name="connsiteX10" fmla="*/ 407441 w 814682"/>
                    <a:gd name="connsiteY10" fmla="*/ 0 h 153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4682" h="1532984">
                      <a:moveTo>
                        <a:pt x="407441" y="0"/>
                      </a:moveTo>
                      <a:cubicBezTo>
                        <a:pt x="511599" y="0"/>
                        <a:pt x="596036" y="61835"/>
                        <a:pt x="596036" y="138113"/>
                      </a:cubicBezTo>
                      <a:cubicBezTo>
                        <a:pt x="596036" y="172578"/>
                        <a:pt x="568328" y="176836"/>
                        <a:pt x="581215" y="191873"/>
                      </a:cubicBezTo>
                      <a:cubicBezTo>
                        <a:pt x="594102" y="206910"/>
                        <a:pt x="616610" y="235417"/>
                        <a:pt x="634308" y="257189"/>
                      </a:cubicBezTo>
                      <a:cubicBezTo>
                        <a:pt x="742242" y="382487"/>
                        <a:pt x="802878" y="363252"/>
                        <a:pt x="813206" y="835343"/>
                      </a:cubicBezTo>
                      <a:cubicBezTo>
                        <a:pt x="821628" y="1220320"/>
                        <a:pt x="807118" y="1546186"/>
                        <a:pt x="407441" y="1532573"/>
                      </a:cubicBezTo>
                      <a:cubicBezTo>
                        <a:pt x="7764" y="1518960"/>
                        <a:pt x="-7543" y="1220302"/>
                        <a:pt x="1676" y="835343"/>
                      </a:cubicBezTo>
                      <a:cubicBezTo>
                        <a:pt x="12004" y="404091"/>
                        <a:pt x="72640" y="382487"/>
                        <a:pt x="180574" y="257189"/>
                      </a:cubicBezTo>
                      <a:lnTo>
                        <a:pt x="233667" y="191873"/>
                      </a:lnTo>
                      <a:cubicBezTo>
                        <a:pt x="240046" y="172027"/>
                        <a:pt x="218846" y="181258"/>
                        <a:pt x="218846" y="138113"/>
                      </a:cubicBezTo>
                      <a:cubicBezTo>
                        <a:pt x="218846" y="61835"/>
                        <a:pt x="303283" y="0"/>
                        <a:pt x="407441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827E21DD-2AED-9844-13F5-C363BC29591D}"/>
                    </a:ext>
                  </a:extLst>
                </p:cNvPr>
                <p:cNvSpPr/>
                <p:nvPr/>
              </p:nvSpPr>
              <p:spPr>
                <a:xfrm>
                  <a:off x="2456222" y="1979420"/>
                  <a:ext cx="290293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EC01F6FC-FC61-61E0-9608-927B500E3A79}"/>
                    </a:ext>
                  </a:extLst>
                </p:cNvPr>
                <p:cNvSpPr/>
                <p:nvPr/>
              </p:nvSpPr>
              <p:spPr>
                <a:xfrm rot="9166249" flipH="1">
                  <a:off x="2259250" y="1044615"/>
                  <a:ext cx="233315" cy="48088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609771C7-D605-762B-1B12-1FB37DE564FD}"/>
                    </a:ext>
                  </a:extLst>
                </p:cNvPr>
                <p:cNvSpPr/>
                <p:nvPr/>
              </p:nvSpPr>
              <p:spPr>
                <a:xfrm>
                  <a:off x="2072679" y="3359750"/>
                  <a:ext cx="483982" cy="732435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8A43BDB4-336B-D99C-2080-C529A6FC4EC5}"/>
                    </a:ext>
                  </a:extLst>
                </p:cNvPr>
                <p:cNvSpPr/>
                <p:nvPr/>
              </p:nvSpPr>
              <p:spPr>
                <a:xfrm flipH="1">
                  <a:off x="613343" y="1979420"/>
                  <a:ext cx="297464" cy="904074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148" h="456635">
                      <a:moveTo>
                        <a:pt x="0" y="0"/>
                      </a:moveTo>
                      <a:cubicBezTo>
                        <a:pt x="43815" y="30480"/>
                        <a:pt x="87630" y="60960"/>
                        <a:pt x="140970" y="125730"/>
                      </a:cubicBezTo>
                      <a:cubicBezTo>
                        <a:pt x="194310" y="190500"/>
                        <a:pt x="303530" y="330835"/>
                        <a:pt x="320040" y="388620"/>
                      </a:cubicBezTo>
                      <a:cubicBezTo>
                        <a:pt x="336550" y="446405"/>
                        <a:pt x="284480" y="461645"/>
                        <a:pt x="230505" y="45529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8CF1E197-1A01-86FB-1CED-559365654BD5}"/>
                    </a:ext>
                  </a:extLst>
                </p:cNvPr>
                <p:cNvSpPr/>
                <p:nvPr/>
              </p:nvSpPr>
              <p:spPr>
                <a:xfrm rot="12433751">
                  <a:off x="908154" y="1048243"/>
                  <a:ext cx="219492" cy="452396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290520"/>
                    <a:gd name="connsiteY0" fmla="*/ 0 h 434861"/>
                    <a:gd name="connsiteX1" fmla="*/ 108342 w 290520"/>
                    <a:gd name="connsiteY1" fmla="*/ 1039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90520"/>
                    <a:gd name="connsiteY0" fmla="*/ 0 h 434861"/>
                    <a:gd name="connsiteX1" fmla="*/ 85252 w 290520"/>
                    <a:gd name="connsiteY1" fmla="*/ 96556 h 434861"/>
                    <a:gd name="connsiteX2" fmla="*/ 287412 w 290520"/>
                    <a:gd name="connsiteY2" fmla="*/ 366846 h 434861"/>
                    <a:gd name="connsiteX3" fmla="*/ 197877 w 290520"/>
                    <a:gd name="connsiteY3" fmla="*/ 433521 h 434861"/>
                    <a:gd name="connsiteX0" fmla="*/ 0 w 214504"/>
                    <a:gd name="connsiteY0" fmla="*/ 0 h 433664"/>
                    <a:gd name="connsiteX1" fmla="*/ 85252 w 214504"/>
                    <a:gd name="connsiteY1" fmla="*/ 96556 h 433664"/>
                    <a:gd name="connsiteX2" fmla="*/ 142064 w 214504"/>
                    <a:gd name="connsiteY2" fmla="*/ 175979 h 433664"/>
                    <a:gd name="connsiteX3" fmla="*/ 197877 w 214504"/>
                    <a:gd name="connsiteY3" fmla="*/ 433521 h 433664"/>
                    <a:gd name="connsiteX0" fmla="*/ 0 w 155963"/>
                    <a:gd name="connsiteY0" fmla="*/ 0 h 321455"/>
                    <a:gd name="connsiteX1" fmla="*/ 85252 w 155963"/>
                    <a:gd name="connsiteY1" fmla="*/ 96556 h 321455"/>
                    <a:gd name="connsiteX2" fmla="*/ 142064 w 155963"/>
                    <a:gd name="connsiteY2" fmla="*/ 175979 h 321455"/>
                    <a:gd name="connsiteX3" fmla="*/ 116486 w 155963"/>
                    <a:gd name="connsiteY3" fmla="*/ 321149 h 32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963" h="321455">
                      <a:moveTo>
                        <a:pt x="0" y="0"/>
                      </a:moveTo>
                      <a:cubicBezTo>
                        <a:pt x="43815" y="30480"/>
                        <a:pt x="61575" y="67226"/>
                        <a:pt x="85252" y="96556"/>
                      </a:cubicBezTo>
                      <a:cubicBezTo>
                        <a:pt x="108929" y="125886"/>
                        <a:pt x="125554" y="118194"/>
                        <a:pt x="142064" y="175979"/>
                      </a:cubicBezTo>
                      <a:cubicBezTo>
                        <a:pt x="158574" y="233764"/>
                        <a:pt x="170461" y="327499"/>
                        <a:pt x="116486" y="321149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1B3DAEB0-9A90-EDF8-DED3-85CE6FF47579}"/>
                    </a:ext>
                  </a:extLst>
                </p:cNvPr>
                <p:cNvSpPr/>
                <p:nvPr/>
              </p:nvSpPr>
              <p:spPr>
                <a:xfrm flipH="1">
                  <a:off x="820400" y="3379856"/>
                  <a:ext cx="483982" cy="717907"/>
                </a:xfrm>
                <a:custGeom>
                  <a:avLst/>
                  <a:gdLst>
                    <a:gd name="connsiteX0" fmla="*/ 0 w 322300"/>
                    <a:gd name="connsiteY0" fmla="*/ 0 h 472440"/>
                    <a:gd name="connsiteX1" fmla="*/ 140970 w 322300"/>
                    <a:gd name="connsiteY1" fmla="*/ 125730 h 472440"/>
                    <a:gd name="connsiteX2" fmla="*/ 320040 w 322300"/>
                    <a:gd name="connsiteY2" fmla="*/ 388620 h 472440"/>
                    <a:gd name="connsiteX3" fmla="*/ 240030 w 322300"/>
                    <a:gd name="connsiteY3" fmla="*/ 472440 h 472440"/>
                    <a:gd name="connsiteX0" fmla="*/ 0 w 322086"/>
                    <a:gd name="connsiteY0" fmla="*/ 0 h 455295"/>
                    <a:gd name="connsiteX1" fmla="*/ 140970 w 322086"/>
                    <a:gd name="connsiteY1" fmla="*/ 125730 h 455295"/>
                    <a:gd name="connsiteX2" fmla="*/ 320040 w 322086"/>
                    <a:gd name="connsiteY2" fmla="*/ 388620 h 455295"/>
                    <a:gd name="connsiteX3" fmla="*/ 230505 w 322086"/>
                    <a:gd name="connsiteY3" fmla="*/ 455295 h 455295"/>
                    <a:gd name="connsiteX0" fmla="*/ 0 w 323148"/>
                    <a:gd name="connsiteY0" fmla="*/ 0 h 456635"/>
                    <a:gd name="connsiteX1" fmla="*/ 140970 w 323148"/>
                    <a:gd name="connsiteY1" fmla="*/ 1257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0 w 323148"/>
                    <a:gd name="connsiteY0" fmla="*/ 0 h 456635"/>
                    <a:gd name="connsiteX1" fmla="*/ 74930 w 323148"/>
                    <a:gd name="connsiteY1" fmla="*/ 316230 h 456635"/>
                    <a:gd name="connsiteX2" fmla="*/ 320040 w 323148"/>
                    <a:gd name="connsiteY2" fmla="*/ 388620 h 456635"/>
                    <a:gd name="connsiteX3" fmla="*/ 230505 w 323148"/>
                    <a:gd name="connsiteY3" fmla="*/ 455295 h 456635"/>
                    <a:gd name="connsiteX0" fmla="*/ 54729 w 291337"/>
                    <a:gd name="connsiteY0" fmla="*/ 0 h 632020"/>
                    <a:gd name="connsiteX1" fmla="*/ 129659 w 291337"/>
                    <a:gd name="connsiteY1" fmla="*/ 316230 h 632020"/>
                    <a:gd name="connsiteX2" fmla="*/ 1389 w 291337"/>
                    <a:gd name="connsiteY2" fmla="*/ 622300 h 632020"/>
                    <a:gd name="connsiteX3" fmla="*/ 285234 w 291337"/>
                    <a:gd name="connsiteY3" fmla="*/ 455295 h 632020"/>
                    <a:gd name="connsiteX0" fmla="*/ 168275 w 244453"/>
                    <a:gd name="connsiteY0" fmla="*/ 0 h 705042"/>
                    <a:gd name="connsiteX1" fmla="*/ 243205 w 244453"/>
                    <a:gd name="connsiteY1" fmla="*/ 316230 h 705042"/>
                    <a:gd name="connsiteX2" fmla="*/ 114935 w 244453"/>
                    <a:gd name="connsiteY2" fmla="*/ 622300 h 705042"/>
                    <a:gd name="connsiteX3" fmla="*/ 0 w 244453"/>
                    <a:gd name="connsiteY3" fmla="*/ 704215 h 705042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  <a:gd name="connsiteX0" fmla="*/ 168275 w 244453"/>
                    <a:gd name="connsiteY0" fmla="*/ 0 h 704215"/>
                    <a:gd name="connsiteX1" fmla="*/ 243205 w 244453"/>
                    <a:gd name="connsiteY1" fmla="*/ 316230 h 704215"/>
                    <a:gd name="connsiteX2" fmla="*/ 114935 w 244453"/>
                    <a:gd name="connsiteY2" fmla="*/ 622300 h 704215"/>
                    <a:gd name="connsiteX3" fmla="*/ 0 w 244453"/>
                    <a:gd name="connsiteY3" fmla="*/ 704215 h 704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453" h="704215">
                      <a:moveTo>
                        <a:pt x="168275" y="0"/>
                      </a:moveTo>
                      <a:cubicBezTo>
                        <a:pt x="212090" y="30480"/>
                        <a:pt x="252095" y="212513"/>
                        <a:pt x="243205" y="316230"/>
                      </a:cubicBezTo>
                      <a:cubicBezTo>
                        <a:pt x="234315" y="419947"/>
                        <a:pt x="165100" y="556895"/>
                        <a:pt x="114935" y="622300"/>
                      </a:cubicBezTo>
                      <a:cubicBezTo>
                        <a:pt x="85725" y="683895"/>
                        <a:pt x="46355" y="691515"/>
                        <a:pt x="0" y="704215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A7CBD9-52A0-C2C3-DB00-C6350900C94C}"/>
              </a:ext>
            </a:extLst>
          </p:cNvPr>
          <p:cNvGrpSpPr/>
          <p:nvPr/>
        </p:nvGrpSpPr>
        <p:grpSpPr>
          <a:xfrm>
            <a:off x="1337831" y="1123076"/>
            <a:ext cx="4647269" cy="4186941"/>
            <a:chOff x="5205032" y="1523208"/>
            <a:chExt cx="4647269" cy="4186941"/>
          </a:xfrm>
          <a:solidFill>
            <a:schemeClr val="bg2">
              <a:lumMod val="75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6FCADD-DADC-0B10-F6A8-C5675AD64EC3}"/>
                </a:ext>
              </a:extLst>
            </p:cNvPr>
            <p:cNvGrpSpPr/>
            <p:nvPr/>
          </p:nvGrpSpPr>
          <p:grpSpPr>
            <a:xfrm>
              <a:off x="5205032" y="1523208"/>
              <a:ext cx="4647269" cy="1204100"/>
              <a:chOff x="2353200" y="1591670"/>
              <a:chExt cx="4647269" cy="1204100"/>
            </a:xfrm>
            <a:grpFill/>
          </p:grpSpPr>
          <p:pic>
            <p:nvPicPr>
              <p:cNvPr id="2" name="Graphic 1" descr="Snake with solid fill">
                <a:extLst>
                  <a:ext uri="{FF2B5EF4-FFF2-40B4-BE49-F238E27FC236}">
                    <a16:creationId xmlns:a16="http://schemas.microsoft.com/office/drawing/2014/main" id="{8B38BD00-343B-EAF4-E3B5-22F3763E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360453">
                <a:off x="2353200" y="1591670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3" name="Graphic 2" descr="Snake with solid fill">
                <a:extLst>
                  <a:ext uri="{FF2B5EF4-FFF2-40B4-BE49-F238E27FC236}">
                    <a16:creationId xmlns:a16="http://schemas.microsoft.com/office/drawing/2014/main" id="{F95C9105-C315-2614-F0EB-1311341A2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0360453">
                <a:off x="5796369" y="1591670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4" name="Graphic 3" descr="Snake with solid fill">
                <a:extLst>
                  <a:ext uri="{FF2B5EF4-FFF2-40B4-BE49-F238E27FC236}">
                    <a16:creationId xmlns:a16="http://schemas.microsoft.com/office/drawing/2014/main" id="{7DBE214A-A28A-8083-4A44-CFF72BBE5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4648646" y="1591670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5" name="Graphic 4" descr="Snake with solid fill">
                <a:extLst>
                  <a:ext uri="{FF2B5EF4-FFF2-40B4-BE49-F238E27FC236}">
                    <a16:creationId xmlns:a16="http://schemas.microsoft.com/office/drawing/2014/main" id="{CB4D28F6-72BF-05AA-5973-CEB774FA5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3500923" y="1591670"/>
                <a:ext cx="1204100" cy="120410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F9F31B4-EC2F-62FF-BC3B-30B7F6196621}"/>
                </a:ext>
              </a:extLst>
            </p:cNvPr>
            <p:cNvGrpSpPr/>
            <p:nvPr/>
          </p:nvGrpSpPr>
          <p:grpSpPr>
            <a:xfrm>
              <a:off x="5205032" y="4506049"/>
              <a:ext cx="4647269" cy="1204100"/>
              <a:chOff x="2339592" y="4574511"/>
              <a:chExt cx="4647269" cy="1204100"/>
            </a:xfrm>
            <a:grpFill/>
          </p:grpSpPr>
          <p:pic>
            <p:nvPicPr>
              <p:cNvPr id="6" name="Graphic 5" descr="Snake with solid fill">
                <a:extLst>
                  <a:ext uri="{FF2B5EF4-FFF2-40B4-BE49-F238E27FC236}">
                    <a16:creationId xmlns:a16="http://schemas.microsoft.com/office/drawing/2014/main" id="{1CBE1FFF-185D-0511-ABE0-508C49B82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2339592" y="4574511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7" name="Graphic 6" descr="Snake with solid fill">
                <a:extLst>
                  <a:ext uri="{FF2B5EF4-FFF2-40B4-BE49-F238E27FC236}">
                    <a16:creationId xmlns:a16="http://schemas.microsoft.com/office/drawing/2014/main" id="{89DC2BCF-C887-2604-D49E-23BDB1E08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5782761" y="4574511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8" name="Graphic 7" descr="Snake with solid fill">
                <a:extLst>
                  <a:ext uri="{FF2B5EF4-FFF2-40B4-BE49-F238E27FC236}">
                    <a16:creationId xmlns:a16="http://schemas.microsoft.com/office/drawing/2014/main" id="{8C2CCCA9-6427-8C99-25D7-81BD99E2D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4635038" y="4574511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9" name="Graphic 8" descr="Snake with solid fill">
                <a:extLst>
                  <a:ext uri="{FF2B5EF4-FFF2-40B4-BE49-F238E27FC236}">
                    <a16:creationId xmlns:a16="http://schemas.microsoft.com/office/drawing/2014/main" id="{7D51FEAF-905A-31E4-C9EC-85A63EC1F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3487315" y="4574511"/>
                <a:ext cx="1204100" cy="12041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4C15DE-1403-49F5-111B-F3C951F02683}"/>
                </a:ext>
              </a:extLst>
            </p:cNvPr>
            <p:cNvGrpSpPr/>
            <p:nvPr/>
          </p:nvGrpSpPr>
          <p:grpSpPr>
            <a:xfrm>
              <a:off x="5205032" y="3014629"/>
              <a:ext cx="4647269" cy="1204100"/>
              <a:chOff x="2230025" y="3104378"/>
              <a:chExt cx="4647269" cy="1204100"/>
            </a:xfrm>
            <a:grpFill/>
          </p:grpSpPr>
          <p:pic>
            <p:nvPicPr>
              <p:cNvPr id="10" name="Graphic 9" descr="Snake with solid fill">
                <a:extLst>
                  <a:ext uri="{FF2B5EF4-FFF2-40B4-BE49-F238E27FC236}">
                    <a16:creationId xmlns:a16="http://schemas.microsoft.com/office/drawing/2014/main" id="{7DA0E5F5-1CFB-D84D-8B5F-D4B8C8659D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2230025" y="3104378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11" name="Graphic 10" descr="Snake with solid fill">
                <a:extLst>
                  <a:ext uri="{FF2B5EF4-FFF2-40B4-BE49-F238E27FC236}">
                    <a16:creationId xmlns:a16="http://schemas.microsoft.com/office/drawing/2014/main" id="{D79A1D12-2DA0-16C6-8624-A1E1B917C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5673194" y="3104378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12" name="Graphic 11" descr="Snake with solid fill">
                <a:extLst>
                  <a:ext uri="{FF2B5EF4-FFF2-40B4-BE49-F238E27FC236}">
                    <a16:creationId xmlns:a16="http://schemas.microsoft.com/office/drawing/2014/main" id="{66FC6F40-0B5E-DC66-C966-05A91A5C5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4525471" y="3104378"/>
                <a:ext cx="1204100" cy="1204100"/>
              </a:xfrm>
              <a:prstGeom prst="rect">
                <a:avLst/>
              </a:prstGeom>
            </p:spPr>
          </p:pic>
          <p:pic>
            <p:nvPicPr>
              <p:cNvPr id="13" name="Graphic 12" descr="Snake with solid fill">
                <a:extLst>
                  <a:ext uri="{FF2B5EF4-FFF2-40B4-BE49-F238E27FC236}">
                    <a16:creationId xmlns:a16="http://schemas.microsoft.com/office/drawing/2014/main" id="{E63370E2-FEC3-EFCE-7267-094CBB940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20360453">
                <a:off x="3377748" y="3104378"/>
                <a:ext cx="1204100" cy="1204100"/>
              </a:xfrm>
              <a:prstGeom prst="rect">
                <a:avLst/>
              </a:prstGeom>
            </p:spPr>
          </p:pic>
        </p:grpSp>
      </p:grpSp>
      <p:pic>
        <p:nvPicPr>
          <p:cNvPr id="19" name="Picture 18" descr="A group of frogs silhouettes&#10;&#10;Description automatically generated">
            <a:extLst>
              <a:ext uri="{FF2B5EF4-FFF2-40B4-BE49-F238E27FC236}">
                <a16:creationId xmlns:a16="http://schemas.microsoft.com/office/drawing/2014/main" id="{921FB706-45BD-03A4-3A80-BBC19D9F7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37" y="1269125"/>
            <a:ext cx="5515977" cy="390264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16C2BA0-664A-BFAE-B6C8-BA60679360DE}"/>
              </a:ext>
            </a:extLst>
          </p:cNvPr>
          <p:cNvSpPr/>
          <p:nvPr/>
        </p:nvSpPr>
        <p:spPr>
          <a:xfrm flipH="1">
            <a:off x="6523742" y="3216547"/>
            <a:ext cx="1258700" cy="1196340"/>
          </a:xfrm>
          <a:custGeom>
            <a:avLst/>
            <a:gdLst>
              <a:gd name="connsiteX0" fmla="*/ 651640 w 1258700"/>
              <a:gd name="connsiteY0" fmla="*/ 0 h 1196340"/>
              <a:gd name="connsiteX1" fmla="*/ 629841 w 1258700"/>
              <a:gd name="connsiteY1" fmla="*/ 2165 h 1196340"/>
              <a:gd name="connsiteX2" fmla="*/ 629350 w 1258700"/>
              <a:gd name="connsiteY2" fmla="*/ 2218 h 1196340"/>
              <a:gd name="connsiteX3" fmla="*/ 628860 w 1258700"/>
              <a:gd name="connsiteY3" fmla="*/ 2165 h 1196340"/>
              <a:gd name="connsiteX4" fmla="*/ 607060 w 1258700"/>
              <a:gd name="connsiteY4" fmla="*/ 0 h 1196340"/>
              <a:gd name="connsiteX5" fmla="*/ 553720 w 1258700"/>
              <a:gd name="connsiteY5" fmla="*/ 12700 h 1196340"/>
              <a:gd name="connsiteX6" fmla="*/ 513080 w 1258700"/>
              <a:gd name="connsiteY6" fmla="*/ 63500 h 1196340"/>
              <a:gd name="connsiteX7" fmla="*/ 490220 w 1258700"/>
              <a:gd name="connsiteY7" fmla="*/ 76200 h 1196340"/>
              <a:gd name="connsiteX8" fmla="*/ 477520 w 1258700"/>
              <a:gd name="connsiteY8" fmla="*/ 83820 h 1196340"/>
              <a:gd name="connsiteX9" fmla="*/ 452120 w 1258700"/>
              <a:gd name="connsiteY9" fmla="*/ 104140 h 1196340"/>
              <a:gd name="connsiteX10" fmla="*/ 426720 w 1258700"/>
              <a:gd name="connsiteY10" fmla="*/ 129540 h 1196340"/>
              <a:gd name="connsiteX11" fmla="*/ 416560 w 1258700"/>
              <a:gd name="connsiteY11" fmla="*/ 142240 h 1196340"/>
              <a:gd name="connsiteX12" fmla="*/ 386080 w 1258700"/>
              <a:gd name="connsiteY12" fmla="*/ 175260 h 1196340"/>
              <a:gd name="connsiteX13" fmla="*/ 375920 w 1258700"/>
              <a:gd name="connsiteY13" fmla="*/ 203200 h 1196340"/>
              <a:gd name="connsiteX14" fmla="*/ 388620 w 1258700"/>
              <a:gd name="connsiteY14" fmla="*/ 337820 h 1196340"/>
              <a:gd name="connsiteX15" fmla="*/ 393700 w 1258700"/>
              <a:gd name="connsiteY15" fmla="*/ 370840 h 1196340"/>
              <a:gd name="connsiteX16" fmla="*/ 355600 w 1258700"/>
              <a:gd name="connsiteY16" fmla="*/ 365760 h 1196340"/>
              <a:gd name="connsiteX17" fmla="*/ 330200 w 1258700"/>
              <a:gd name="connsiteY17" fmla="*/ 358140 h 1196340"/>
              <a:gd name="connsiteX18" fmla="*/ 314960 w 1258700"/>
              <a:gd name="connsiteY18" fmla="*/ 342900 h 1196340"/>
              <a:gd name="connsiteX19" fmla="*/ 304800 w 1258700"/>
              <a:gd name="connsiteY19" fmla="*/ 317500 h 1196340"/>
              <a:gd name="connsiteX20" fmla="*/ 302260 w 1258700"/>
              <a:gd name="connsiteY20" fmla="*/ 269240 h 1196340"/>
              <a:gd name="connsiteX21" fmla="*/ 269240 w 1258700"/>
              <a:gd name="connsiteY21" fmla="*/ 287020 h 1196340"/>
              <a:gd name="connsiteX22" fmla="*/ 256540 w 1258700"/>
              <a:gd name="connsiteY22" fmla="*/ 289560 h 1196340"/>
              <a:gd name="connsiteX23" fmla="*/ 248920 w 1258700"/>
              <a:gd name="connsiteY23" fmla="*/ 287020 h 1196340"/>
              <a:gd name="connsiteX24" fmla="*/ 236220 w 1258700"/>
              <a:gd name="connsiteY24" fmla="*/ 281940 h 1196340"/>
              <a:gd name="connsiteX25" fmla="*/ 220980 w 1258700"/>
              <a:gd name="connsiteY25" fmla="*/ 279400 h 1196340"/>
              <a:gd name="connsiteX26" fmla="*/ 220980 w 1258700"/>
              <a:gd name="connsiteY26" fmla="*/ 312420 h 1196340"/>
              <a:gd name="connsiteX27" fmla="*/ 228600 w 1258700"/>
              <a:gd name="connsiteY27" fmla="*/ 322580 h 1196340"/>
              <a:gd name="connsiteX28" fmla="*/ 198120 w 1258700"/>
              <a:gd name="connsiteY28" fmla="*/ 335280 h 1196340"/>
              <a:gd name="connsiteX29" fmla="*/ 177800 w 1258700"/>
              <a:gd name="connsiteY29" fmla="*/ 350520 h 1196340"/>
              <a:gd name="connsiteX30" fmla="*/ 170180 w 1258700"/>
              <a:gd name="connsiteY30" fmla="*/ 355600 h 1196340"/>
              <a:gd name="connsiteX31" fmla="*/ 177800 w 1258700"/>
              <a:gd name="connsiteY31" fmla="*/ 391160 h 1196340"/>
              <a:gd name="connsiteX32" fmla="*/ 190500 w 1258700"/>
              <a:gd name="connsiteY32" fmla="*/ 398780 h 1196340"/>
              <a:gd name="connsiteX33" fmla="*/ 264160 w 1258700"/>
              <a:gd name="connsiteY33" fmla="*/ 396240 h 1196340"/>
              <a:gd name="connsiteX34" fmla="*/ 302260 w 1258700"/>
              <a:gd name="connsiteY34" fmla="*/ 406400 h 1196340"/>
              <a:gd name="connsiteX35" fmla="*/ 327660 w 1258700"/>
              <a:gd name="connsiteY35" fmla="*/ 416560 h 1196340"/>
              <a:gd name="connsiteX36" fmla="*/ 337820 w 1258700"/>
              <a:gd name="connsiteY36" fmla="*/ 421640 h 1196340"/>
              <a:gd name="connsiteX37" fmla="*/ 345440 w 1258700"/>
              <a:gd name="connsiteY37" fmla="*/ 431800 h 1196340"/>
              <a:gd name="connsiteX38" fmla="*/ 355600 w 1258700"/>
              <a:gd name="connsiteY38" fmla="*/ 441960 h 1196340"/>
              <a:gd name="connsiteX39" fmla="*/ 294640 w 1258700"/>
              <a:gd name="connsiteY39" fmla="*/ 604520 h 1196340"/>
              <a:gd name="connsiteX40" fmla="*/ 274320 w 1258700"/>
              <a:gd name="connsiteY40" fmla="*/ 693420 h 1196340"/>
              <a:gd name="connsiteX41" fmla="*/ 302260 w 1258700"/>
              <a:gd name="connsiteY41" fmla="*/ 795020 h 1196340"/>
              <a:gd name="connsiteX42" fmla="*/ 307340 w 1258700"/>
              <a:gd name="connsiteY42" fmla="*/ 817880 h 1196340"/>
              <a:gd name="connsiteX43" fmla="*/ 308610 w 1258700"/>
              <a:gd name="connsiteY43" fmla="*/ 824230 h 1196340"/>
              <a:gd name="connsiteX44" fmla="*/ 312420 w 1258700"/>
              <a:gd name="connsiteY44" fmla="*/ 833120 h 1196340"/>
              <a:gd name="connsiteX45" fmla="*/ 309880 w 1258700"/>
              <a:gd name="connsiteY45" fmla="*/ 830580 h 1196340"/>
              <a:gd name="connsiteX46" fmla="*/ 308610 w 1258700"/>
              <a:gd name="connsiteY46" fmla="*/ 824230 h 1196340"/>
              <a:gd name="connsiteX47" fmla="*/ 297180 w 1258700"/>
              <a:gd name="connsiteY47" fmla="*/ 797560 h 1196340"/>
              <a:gd name="connsiteX48" fmla="*/ 271780 w 1258700"/>
              <a:gd name="connsiteY48" fmla="*/ 759460 h 1196340"/>
              <a:gd name="connsiteX49" fmla="*/ 231140 w 1258700"/>
              <a:gd name="connsiteY49" fmla="*/ 716280 h 1196340"/>
              <a:gd name="connsiteX50" fmla="*/ 215900 w 1258700"/>
              <a:gd name="connsiteY50" fmla="*/ 713740 h 1196340"/>
              <a:gd name="connsiteX51" fmla="*/ 193040 w 1258700"/>
              <a:gd name="connsiteY51" fmla="*/ 721360 h 1196340"/>
              <a:gd name="connsiteX52" fmla="*/ 185420 w 1258700"/>
              <a:gd name="connsiteY52" fmla="*/ 734060 h 1196340"/>
              <a:gd name="connsiteX53" fmla="*/ 182880 w 1258700"/>
              <a:gd name="connsiteY53" fmla="*/ 741680 h 1196340"/>
              <a:gd name="connsiteX54" fmla="*/ 177800 w 1258700"/>
              <a:gd name="connsiteY54" fmla="*/ 754380 h 1196340"/>
              <a:gd name="connsiteX55" fmla="*/ 180340 w 1258700"/>
              <a:gd name="connsiteY55" fmla="*/ 871220 h 1196340"/>
              <a:gd name="connsiteX56" fmla="*/ 187960 w 1258700"/>
              <a:gd name="connsiteY56" fmla="*/ 883920 h 1196340"/>
              <a:gd name="connsiteX57" fmla="*/ 193040 w 1258700"/>
              <a:gd name="connsiteY57" fmla="*/ 911860 h 1196340"/>
              <a:gd name="connsiteX58" fmla="*/ 172720 w 1258700"/>
              <a:gd name="connsiteY58" fmla="*/ 878840 h 1196340"/>
              <a:gd name="connsiteX59" fmla="*/ 162560 w 1258700"/>
              <a:gd name="connsiteY59" fmla="*/ 866140 h 1196340"/>
              <a:gd name="connsiteX60" fmla="*/ 149860 w 1258700"/>
              <a:gd name="connsiteY60" fmla="*/ 861060 h 1196340"/>
              <a:gd name="connsiteX61" fmla="*/ 114300 w 1258700"/>
              <a:gd name="connsiteY61" fmla="*/ 871220 h 1196340"/>
              <a:gd name="connsiteX62" fmla="*/ 110919 w 1258700"/>
              <a:gd name="connsiteY62" fmla="*/ 880108 h 1196340"/>
              <a:gd name="connsiteX63" fmla="*/ 111217 w 1258700"/>
              <a:gd name="connsiteY63" fmla="*/ 881337 h 1196340"/>
              <a:gd name="connsiteX64" fmla="*/ 119380 w 1258700"/>
              <a:gd name="connsiteY64" fmla="*/ 891540 h 1196340"/>
              <a:gd name="connsiteX65" fmla="*/ 124460 w 1258700"/>
              <a:gd name="connsiteY65" fmla="*/ 906780 h 1196340"/>
              <a:gd name="connsiteX66" fmla="*/ 113347 w 1258700"/>
              <a:gd name="connsiteY66" fmla="*/ 890115 h 1196340"/>
              <a:gd name="connsiteX67" fmla="*/ 111217 w 1258700"/>
              <a:gd name="connsiteY67" fmla="*/ 881337 h 1196340"/>
              <a:gd name="connsiteX68" fmla="*/ 78740 w 1258700"/>
              <a:gd name="connsiteY68" fmla="*/ 840740 h 1196340"/>
              <a:gd name="connsiteX69" fmla="*/ 55880 w 1258700"/>
              <a:gd name="connsiteY69" fmla="*/ 805180 h 1196340"/>
              <a:gd name="connsiteX70" fmla="*/ 40640 w 1258700"/>
              <a:gd name="connsiteY70" fmla="*/ 787400 h 1196340"/>
              <a:gd name="connsiteX71" fmla="*/ 12700 w 1258700"/>
              <a:gd name="connsiteY71" fmla="*/ 848360 h 1196340"/>
              <a:gd name="connsiteX72" fmla="*/ 25400 w 1258700"/>
              <a:gd name="connsiteY72" fmla="*/ 889000 h 1196340"/>
              <a:gd name="connsiteX73" fmla="*/ 41148 w 1258700"/>
              <a:gd name="connsiteY73" fmla="*/ 904748 h 1196340"/>
              <a:gd name="connsiteX74" fmla="*/ 48260 w 1258700"/>
              <a:gd name="connsiteY74" fmla="*/ 906780 h 1196340"/>
              <a:gd name="connsiteX75" fmla="*/ 86360 w 1258700"/>
              <a:gd name="connsiteY75" fmla="*/ 937260 h 1196340"/>
              <a:gd name="connsiteX76" fmla="*/ 60960 w 1258700"/>
              <a:gd name="connsiteY76" fmla="*/ 924560 h 1196340"/>
              <a:gd name="connsiteX77" fmla="*/ 48260 w 1258700"/>
              <a:gd name="connsiteY77" fmla="*/ 911860 h 1196340"/>
              <a:gd name="connsiteX78" fmla="*/ 41148 w 1258700"/>
              <a:gd name="connsiteY78" fmla="*/ 904748 h 1196340"/>
              <a:gd name="connsiteX79" fmla="*/ 12700 w 1258700"/>
              <a:gd name="connsiteY79" fmla="*/ 896620 h 1196340"/>
              <a:gd name="connsiteX80" fmla="*/ 0 w 1258700"/>
              <a:gd name="connsiteY80" fmla="*/ 899160 h 1196340"/>
              <a:gd name="connsiteX81" fmla="*/ 43180 w 1258700"/>
              <a:gd name="connsiteY81" fmla="*/ 967740 h 1196340"/>
              <a:gd name="connsiteX82" fmla="*/ 71120 w 1258700"/>
              <a:gd name="connsiteY82" fmla="*/ 1008380 h 1196340"/>
              <a:gd name="connsiteX83" fmla="*/ 124460 w 1258700"/>
              <a:gd name="connsiteY83" fmla="*/ 1049020 h 1196340"/>
              <a:gd name="connsiteX84" fmla="*/ 154940 w 1258700"/>
              <a:gd name="connsiteY84" fmla="*/ 1061720 h 1196340"/>
              <a:gd name="connsiteX85" fmla="*/ 213360 w 1258700"/>
              <a:gd name="connsiteY85" fmla="*/ 1120140 h 1196340"/>
              <a:gd name="connsiteX86" fmla="*/ 284480 w 1258700"/>
              <a:gd name="connsiteY86" fmla="*/ 1173480 h 1196340"/>
              <a:gd name="connsiteX87" fmla="*/ 302260 w 1258700"/>
              <a:gd name="connsiteY87" fmla="*/ 1181100 h 1196340"/>
              <a:gd name="connsiteX88" fmla="*/ 317500 w 1258700"/>
              <a:gd name="connsiteY88" fmla="*/ 1188720 h 1196340"/>
              <a:gd name="connsiteX89" fmla="*/ 337820 w 1258700"/>
              <a:gd name="connsiteY89" fmla="*/ 1196340 h 1196340"/>
              <a:gd name="connsiteX90" fmla="*/ 401320 w 1258700"/>
              <a:gd name="connsiteY90" fmla="*/ 1191260 h 1196340"/>
              <a:gd name="connsiteX91" fmla="*/ 411480 w 1258700"/>
              <a:gd name="connsiteY91" fmla="*/ 1178560 h 1196340"/>
              <a:gd name="connsiteX92" fmla="*/ 424180 w 1258700"/>
              <a:gd name="connsiteY92" fmla="*/ 1153160 h 1196340"/>
              <a:gd name="connsiteX93" fmla="*/ 431800 w 1258700"/>
              <a:gd name="connsiteY93" fmla="*/ 1122680 h 1196340"/>
              <a:gd name="connsiteX94" fmla="*/ 439420 w 1258700"/>
              <a:gd name="connsiteY94" fmla="*/ 1097280 h 1196340"/>
              <a:gd name="connsiteX95" fmla="*/ 449580 w 1258700"/>
              <a:gd name="connsiteY95" fmla="*/ 1076960 h 1196340"/>
              <a:gd name="connsiteX96" fmla="*/ 449580 w 1258700"/>
              <a:gd name="connsiteY96" fmla="*/ 1071880 h 1196340"/>
              <a:gd name="connsiteX97" fmla="*/ 513080 w 1258700"/>
              <a:gd name="connsiteY97" fmla="*/ 1150620 h 1196340"/>
              <a:gd name="connsiteX98" fmla="*/ 538480 w 1258700"/>
              <a:gd name="connsiteY98" fmla="*/ 1178560 h 1196340"/>
              <a:gd name="connsiteX99" fmla="*/ 551180 w 1258700"/>
              <a:gd name="connsiteY99" fmla="*/ 1181100 h 1196340"/>
              <a:gd name="connsiteX100" fmla="*/ 599440 w 1258700"/>
              <a:gd name="connsiteY100" fmla="*/ 1176020 h 1196340"/>
              <a:gd name="connsiteX101" fmla="*/ 627380 w 1258700"/>
              <a:gd name="connsiteY101" fmla="*/ 1158240 h 1196340"/>
              <a:gd name="connsiteX102" fmla="*/ 629350 w 1258700"/>
              <a:gd name="connsiteY102" fmla="*/ 1157496 h 1196340"/>
              <a:gd name="connsiteX103" fmla="*/ 631320 w 1258700"/>
              <a:gd name="connsiteY103" fmla="*/ 1158240 h 1196340"/>
              <a:gd name="connsiteX104" fmla="*/ 659260 w 1258700"/>
              <a:gd name="connsiteY104" fmla="*/ 1176020 h 1196340"/>
              <a:gd name="connsiteX105" fmla="*/ 707520 w 1258700"/>
              <a:gd name="connsiteY105" fmla="*/ 1181100 h 1196340"/>
              <a:gd name="connsiteX106" fmla="*/ 720220 w 1258700"/>
              <a:gd name="connsiteY106" fmla="*/ 1178560 h 1196340"/>
              <a:gd name="connsiteX107" fmla="*/ 745620 w 1258700"/>
              <a:gd name="connsiteY107" fmla="*/ 1150620 h 1196340"/>
              <a:gd name="connsiteX108" fmla="*/ 809120 w 1258700"/>
              <a:gd name="connsiteY108" fmla="*/ 1071880 h 1196340"/>
              <a:gd name="connsiteX109" fmla="*/ 809120 w 1258700"/>
              <a:gd name="connsiteY109" fmla="*/ 1076960 h 1196340"/>
              <a:gd name="connsiteX110" fmla="*/ 819280 w 1258700"/>
              <a:gd name="connsiteY110" fmla="*/ 1097280 h 1196340"/>
              <a:gd name="connsiteX111" fmla="*/ 826900 w 1258700"/>
              <a:gd name="connsiteY111" fmla="*/ 1122680 h 1196340"/>
              <a:gd name="connsiteX112" fmla="*/ 834520 w 1258700"/>
              <a:gd name="connsiteY112" fmla="*/ 1153160 h 1196340"/>
              <a:gd name="connsiteX113" fmla="*/ 847220 w 1258700"/>
              <a:gd name="connsiteY113" fmla="*/ 1178560 h 1196340"/>
              <a:gd name="connsiteX114" fmla="*/ 857380 w 1258700"/>
              <a:gd name="connsiteY114" fmla="*/ 1191260 h 1196340"/>
              <a:gd name="connsiteX115" fmla="*/ 920880 w 1258700"/>
              <a:gd name="connsiteY115" fmla="*/ 1196340 h 1196340"/>
              <a:gd name="connsiteX116" fmla="*/ 941200 w 1258700"/>
              <a:gd name="connsiteY116" fmla="*/ 1188720 h 1196340"/>
              <a:gd name="connsiteX117" fmla="*/ 956440 w 1258700"/>
              <a:gd name="connsiteY117" fmla="*/ 1181100 h 1196340"/>
              <a:gd name="connsiteX118" fmla="*/ 974220 w 1258700"/>
              <a:gd name="connsiteY118" fmla="*/ 1173480 h 1196340"/>
              <a:gd name="connsiteX119" fmla="*/ 1045340 w 1258700"/>
              <a:gd name="connsiteY119" fmla="*/ 1120140 h 1196340"/>
              <a:gd name="connsiteX120" fmla="*/ 1103760 w 1258700"/>
              <a:gd name="connsiteY120" fmla="*/ 1061720 h 1196340"/>
              <a:gd name="connsiteX121" fmla="*/ 1134240 w 1258700"/>
              <a:gd name="connsiteY121" fmla="*/ 1049020 h 1196340"/>
              <a:gd name="connsiteX122" fmla="*/ 1187580 w 1258700"/>
              <a:gd name="connsiteY122" fmla="*/ 1008380 h 1196340"/>
              <a:gd name="connsiteX123" fmla="*/ 1215520 w 1258700"/>
              <a:gd name="connsiteY123" fmla="*/ 967740 h 1196340"/>
              <a:gd name="connsiteX124" fmla="*/ 1258700 w 1258700"/>
              <a:gd name="connsiteY124" fmla="*/ 899160 h 1196340"/>
              <a:gd name="connsiteX125" fmla="*/ 1246000 w 1258700"/>
              <a:gd name="connsiteY125" fmla="*/ 896620 h 1196340"/>
              <a:gd name="connsiteX126" fmla="*/ 1217552 w 1258700"/>
              <a:gd name="connsiteY126" fmla="*/ 904748 h 1196340"/>
              <a:gd name="connsiteX127" fmla="*/ 1210440 w 1258700"/>
              <a:gd name="connsiteY127" fmla="*/ 911860 h 1196340"/>
              <a:gd name="connsiteX128" fmla="*/ 1197740 w 1258700"/>
              <a:gd name="connsiteY128" fmla="*/ 924560 h 1196340"/>
              <a:gd name="connsiteX129" fmla="*/ 1172340 w 1258700"/>
              <a:gd name="connsiteY129" fmla="*/ 937260 h 1196340"/>
              <a:gd name="connsiteX130" fmla="*/ 1210440 w 1258700"/>
              <a:gd name="connsiteY130" fmla="*/ 906780 h 1196340"/>
              <a:gd name="connsiteX131" fmla="*/ 1217552 w 1258700"/>
              <a:gd name="connsiteY131" fmla="*/ 904748 h 1196340"/>
              <a:gd name="connsiteX132" fmla="*/ 1233300 w 1258700"/>
              <a:gd name="connsiteY132" fmla="*/ 889000 h 1196340"/>
              <a:gd name="connsiteX133" fmla="*/ 1246000 w 1258700"/>
              <a:gd name="connsiteY133" fmla="*/ 848360 h 1196340"/>
              <a:gd name="connsiteX134" fmla="*/ 1218060 w 1258700"/>
              <a:gd name="connsiteY134" fmla="*/ 787400 h 1196340"/>
              <a:gd name="connsiteX135" fmla="*/ 1202820 w 1258700"/>
              <a:gd name="connsiteY135" fmla="*/ 805180 h 1196340"/>
              <a:gd name="connsiteX136" fmla="*/ 1179960 w 1258700"/>
              <a:gd name="connsiteY136" fmla="*/ 840740 h 1196340"/>
              <a:gd name="connsiteX137" fmla="*/ 1147483 w 1258700"/>
              <a:gd name="connsiteY137" fmla="*/ 881337 h 1196340"/>
              <a:gd name="connsiteX138" fmla="*/ 1145353 w 1258700"/>
              <a:gd name="connsiteY138" fmla="*/ 890115 h 1196340"/>
              <a:gd name="connsiteX139" fmla="*/ 1134240 w 1258700"/>
              <a:gd name="connsiteY139" fmla="*/ 906780 h 1196340"/>
              <a:gd name="connsiteX140" fmla="*/ 1139320 w 1258700"/>
              <a:gd name="connsiteY140" fmla="*/ 891540 h 1196340"/>
              <a:gd name="connsiteX141" fmla="*/ 1147483 w 1258700"/>
              <a:gd name="connsiteY141" fmla="*/ 881337 h 1196340"/>
              <a:gd name="connsiteX142" fmla="*/ 1147781 w 1258700"/>
              <a:gd name="connsiteY142" fmla="*/ 880108 h 1196340"/>
              <a:gd name="connsiteX143" fmla="*/ 1144400 w 1258700"/>
              <a:gd name="connsiteY143" fmla="*/ 871220 h 1196340"/>
              <a:gd name="connsiteX144" fmla="*/ 1108840 w 1258700"/>
              <a:gd name="connsiteY144" fmla="*/ 861060 h 1196340"/>
              <a:gd name="connsiteX145" fmla="*/ 1096140 w 1258700"/>
              <a:gd name="connsiteY145" fmla="*/ 866140 h 1196340"/>
              <a:gd name="connsiteX146" fmla="*/ 1085980 w 1258700"/>
              <a:gd name="connsiteY146" fmla="*/ 878840 h 1196340"/>
              <a:gd name="connsiteX147" fmla="*/ 1065660 w 1258700"/>
              <a:gd name="connsiteY147" fmla="*/ 911860 h 1196340"/>
              <a:gd name="connsiteX148" fmla="*/ 1070740 w 1258700"/>
              <a:gd name="connsiteY148" fmla="*/ 883920 h 1196340"/>
              <a:gd name="connsiteX149" fmla="*/ 1078360 w 1258700"/>
              <a:gd name="connsiteY149" fmla="*/ 871220 h 1196340"/>
              <a:gd name="connsiteX150" fmla="*/ 1080900 w 1258700"/>
              <a:gd name="connsiteY150" fmla="*/ 754380 h 1196340"/>
              <a:gd name="connsiteX151" fmla="*/ 1075820 w 1258700"/>
              <a:gd name="connsiteY151" fmla="*/ 741680 h 1196340"/>
              <a:gd name="connsiteX152" fmla="*/ 1073280 w 1258700"/>
              <a:gd name="connsiteY152" fmla="*/ 734060 h 1196340"/>
              <a:gd name="connsiteX153" fmla="*/ 1065660 w 1258700"/>
              <a:gd name="connsiteY153" fmla="*/ 721360 h 1196340"/>
              <a:gd name="connsiteX154" fmla="*/ 1042800 w 1258700"/>
              <a:gd name="connsiteY154" fmla="*/ 713740 h 1196340"/>
              <a:gd name="connsiteX155" fmla="*/ 1027560 w 1258700"/>
              <a:gd name="connsiteY155" fmla="*/ 716280 h 1196340"/>
              <a:gd name="connsiteX156" fmla="*/ 986920 w 1258700"/>
              <a:gd name="connsiteY156" fmla="*/ 759460 h 1196340"/>
              <a:gd name="connsiteX157" fmla="*/ 961520 w 1258700"/>
              <a:gd name="connsiteY157" fmla="*/ 797560 h 1196340"/>
              <a:gd name="connsiteX158" fmla="*/ 950090 w 1258700"/>
              <a:gd name="connsiteY158" fmla="*/ 824230 h 1196340"/>
              <a:gd name="connsiteX159" fmla="*/ 948820 w 1258700"/>
              <a:gd name="connsiteY159" fmla="*/ 830580 h 1196340"/>
              <a:gd name="connsiteX160" fmla="*/ 946280 w 1258700"/>
              <a:gd name="connsiteY160" fmla="*/ 833120 h 1196340"/>
              <a:gd name="connsiteX161" fmla="*/ 950090 w 1258700"/>
              <a:gd name="connsiteY161" fmla="*/ 824230 h 1196340"/>
              <a:gd name="connsiteX162" fmla="*/ 951360 w 1258700"/>
              <a:gd name="connsiteY162" fmla="*/ 817880 h 1196340"/>
              <a:gd name="connsiteX163" fmla="*/ 956440 w 1258700"/>
              <a:gd name="connsiteY163" fmla="*/ 795020 h 1196340"/>
              <a:gd name="connsiteX164" fmla="*/ 984380 w 1258700"/>
              <a:gd name="connsiteY164" fmla="*/ 693420 h 1196340"/>
              <a:gd name="connsiteX165" fmla="*/ 964060 w 1258700"/>
              <a:gd name="connsiteY165" fmla="*/ 604520 h 1196340"/>
              <a:gd name="connsiteX166" fmla="*/ 903100 w 1258700"/>
              <a:gd name="connsiteY166" fmla="*/ 441960 h 1196340"/>
              <a:gd name="connsiteX167" fmla="*/ 913260 w 1258700"/>
              <a:gd name="connsiteY167" fmla="*/ 431800 h 1196340"/>
              <a:gd name="connsiteX168" fmla="*/ 920880 w 1258700"/>
              <a:gd name="connsiteY168" fmla="*/ 421640 h 1196340"/>
              <a:gd name="connsiteX169" fmla="*/ 931040 w 1258700"/>
              <a:gd name="connsiteY169" fmla="*/ 416560 h 1196340"/>
              <a:gd name="connsiteX170" fmla="*/ 956440 w 1258700"/>
              <a:gd name="connsiteY170" fmla="*/ 406400 h 1196340"/>
              <a:gd name="connsiteX171" fmla="*/ 994540 w 1258700"/>
              <a:gd name="connsiteY171" fmla="*/ 396240 h 1196340"/>
              <a:gd name="connsiteX172" fmla="*/ 1068200 w 1258700"/>
              <a:gd name="connsiteY172" fmla="*/ 398780 h 1196340"/>
              <a:gd name="connsiteX173" fmla="*/ 1080900 w 1258700"/>
              <a:gd name="connsiteY173" fmla="*/ 391160 h 1196340"/>
              <a:gd name="connsiteX174" fmla="*/ 1088520 w 1258700"/>
              <a:gd name="connsiteY174" fmla="*/ 355600 h 1196340"/>
              <a:gd name="connsiteX175" fmla="*/ 1080900 w 1258700"/>
              <a:gd name="connsiteY175" fmla="*/ 350520 h 1196340"/>
              <a:gd name="connsiteX176" fmla="*/ 1060580 w 1258700"/>
              <a:gd name="connsiteY176" fmla="*/ 335280 h 1196340"/>
              <a:gd name="connsiteX177" fmla="*/ 1030100 w 1258700"/>
              <a:gd name="connsiteY177" fmla="*/ 322580 h 1196340"/>
              <a:gd name="connsiteX178" fmla="*/ 1037720 w 1258700"/>
              <a:gd name="connsiteY178" fmla="*/ 312420 h 1196340"/>
              <a:gd name="connsiteX179" fmla="*/ 1037720 w 1258700"/>
              <a:gd name="connsiteY179" fmla="*/ 279400 h 1196340"/>
              <a:gd name="connsiteX180" fmla="*/ 1022480 w 1258700"/>
              <a:gd name="connsiteY180" fmla="*/ 281940 h 1196340"/>
              <a:gd name="connsiteX181" fmla="*/ 1009780 w 1258700"/>
              <a:gd name="connsiteY181" fmla="*/ 287020 h 1196340"/>
              <a:gd name="connsiteX182" fmla="*/ 1002160 w 1258700"/>
              <a:gd name="connsiteY182" fmla="*/ 289560 h 1196340"/>
              <a:gd name="connsiteX183" fmla="*/ 989460 w 1258700"/>
              <a:gd name="connsiteY183" fmla="*/ 287020 h 1196340"/>
              <a:gd name="connsiteX184" fmla="*/ 956440 w 1258700"/>
              <a:gd name="connsiteY184" fmla="*/ 269240 h 1196340"/>
              <a:gd name="connsiteX185" fmla="*/ 953900 w 1258700"/>
              <a:gd name="connsiteY185" fmla="*/ 317500 h 1196340"/>
              <a:gd name="connsiteX186" fmla="*/ 943740 w 1258700"/>
              <a:gd name="connsiteY186" fmla="*/ 342900 h 1196340"/>
              <a:gd name="connsiteX187" fmla="*/ 928500 w 1258700"/>
              <a:gd name="connsiteY187" fmla="*/ 358140 h 1196340"/>
              <a:gd name="connsiteX188" fmla="*/ 903100 w 1258700"/>
              <a:gd name="connsiteY188" fmla="*/ 365760 h 1196340"/>
              <a:gd name="connsiteX189" fmla="*/ 865000 w 1258700"/>
              <a:gd name="connsiteY189" fmla="*/ 370840 h 1196340"/>
              <a:gd name="connsiteX190" fmla="*/ 870080 w 1258700"/>
              <a:gd name="connsiteY190" fmla="*/ 337820 h 1196340"/>
              <a:gd name="connsiteX191" fmla="*/ 882780 w 1258700"/>
              <a:gd name="connsiteY191" fmla="*/ 203200 h 1196340"/>
              <a:gd name="connsiteX192" fmla="*/ 872620 w 1258700"/>
              <a:gd name="connsiteY192" fmla="*/ 175260 h 1196340"/>
              <a:gd name="connsiteX193" fmla="*/ 842140 w 1258700"/>
              <a:gd name="connsiteY193" fmla="*/ 142240 h 1196340"/>
              <a:gd name="connsiteX194" fmla="*/ 831980 w 1258700"/>
              <a:gd name="connsiteY194" fmla="*/ 129540 h 1196340"/>
              <a:gd name="connsiteX195" fmla="*/ 806580 w 1258700"/>
              <a:gd name="connsiteY195" fmla="*/ 104140 h 1196340"/>
              <a:gd name="connsiteX196" fmla="*/ 781180 w 1258700"/>
              <a:gd name="connsiteY196" fmla="*/ 83820 h 1196340"/>
              <a:gd name="connsiteX197" fmla="*/ 768480 w 1258700"/>
              <a:gd name="connsiteY197" fmla="*/ 76200 h 1196340"/>
              <a:gd name="connsiteX198" fmla="*/ 745620 w 1258700"/>
              <a:gd name="connsiteY198" fmla="*/ 63500 h 1196340"/>
              <a:gd name="connsiteX199" fmla="*/ 704980 w 1258700"/>
              <a:gd name="connsiteY199" fmla="*/ 12700 h 1196340"/>
              <a:gd name="connsiteX200" fmla="*/ 651640 w 1258700"/>
              <a:gd name="connsiteY200" fmla="*/ 0 h 119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1258700" h="1196340">
                <a:moveTo>
                  <a:pt x="651640" y="0"/>
                </a:moveTo>
                <a:cubicBezTo>
                  <a:pt x="651362" y="28"/>
                  <a:pt x="640778" y="1034"/>
                  <a:pt x="629841" y="2165"/>
                </a:cubicBezTo>
                <a:lnTo>
                  <a:pt x="629350" y="2218"/>
                </a:lnTo>
                <a:lnTo>
                  <a:pt x="628860" y="2165"/>
                </a:lnTo>
                <a:cubicBezTo>
                  <a:pt x="617922" y="1034"/>
                  <a:pt x="607338" y="28"/>
                  <a:pt x="607060" y="0"/>
                </a:cubicBezTo>
                <a:cubicBezTo>
                  <a:pt x="589280" y="4233"/>
                  <a:pt x="569488" y="3457"/>
                  <a:pt x="553720" y="12700"/>
                </a:cubicBezTo>
                <a:cubicBezTo>
                  <a:pt x="521224" y="31749"/>
                  <a:pt x="547418" y="49765"/>
                  <a:pt x="513080" y="63500"/>
                </a:cubicBezTo>
                <a:cubicBezTo>
                  <a:pt x="491802" y="72011"/>
                  <a:pt x="508342" y="64118"/>
                  <a:pt x="490220" y="76200"/>
                </a:cubicBezTo>
                <a:cubicBezTo>
                  <a:pt x="486112" y="78938"/>
                  <a:pt x="481628" y="81082"/>
                  <a:pt x="477520" y="83820"/>
                </a:cubicBezTo>
                <a:cubicBezTo>
                  <a:pt x="471377" y="87915"/>
                  <a:pt x="456074" y="100433"/>
                  <a:pt x="452120" y="104140"/>
                </a:cubicBezTo>
                <a:cubicBezTo>
                  <a:pt x="443385" y="112329"/>
                  <a:pt x="434200" y="120190"/>
                  <a:pt x="426720" y="129540"/>
                </a:cubicBezTo>
                <a:cubicBezTo>
                  <a:pt x="423333" y="133773"/>
                  <a:pt x="420237" y="138256"/>
                  <a:pt x="416560" y="142240"/>
                </a:cubicBezTo>
                <a:cubicBezTo>
                  <a:pt x="380330" y="181489"/>
                  <a:pt x="409059" y="146536"/>
                  <a:pt x="386080" y="175260"/>
                </a:cubicBezTo>
                <a:cubicBezTo>
                  <a:pt x="382693" y="184573"/>
                  <a:pt x="376470" y="193305"/>
                  <a:pt x="375920" y="203200"/>
                </a:cubicBezTo>
                <a:cubicBezTo>
                  <a:pt x="370483" y="301064"/>
                  <a:pt x="366986" y="283734"/>
                  <a:pt x="388620" y="337820"/>
                </a:cubicBezTo>
                <a:cubicBezTo>
                  <a:pt x="391259" y="369493"/>
                  <a:pt x="383951" y="361091"/>
                  <a:pt x="393700" y="370840"/>
                </a:cubicBezTo>
                <a:cubicBezTo>
                  <a:pt x="381000" y="369147"/>
                  <a:pt x="368206" y="368052"/>
                  <a:pt x="355600" y="365760"/>
                </a:cubicBezTo>
                <a:cubicBezTo>
                  <a:pt x="349203" y="364597"/>
                  <a:pt x="337605" y="360608"/>
                  <a:pt x="330200" y="358140"/>
                </a:cubicBezTo>
                <a:cubicBezTo>
                  <a:pt x="325120" y="353060"/>
                  <a:pt x="317232" y="349716"/>
                  <a:pt x="314960" y="342900"/>
                </a:cubicBezTo>
                <a:cubicBezTo>
                  <a:pt x="308683" y="324068"/>
                  <a:pt x="312275" y="332449"/>
                  <a:pt x="304800" y="317500"/>
                </a:cubicBezTo>
                <a:cubicBezTo>
                  <a:pt x="303953" y="301413"/>
                  <a:pt x="311386" y="282514"/>
                  <a:pt x="302260" y="269240"/>
                </a:cubicBezTo>
                <a:cubicBezTo>
                  <a:pt x="288465" y="249174"/>
                  <a:pt x="274664" y="283630"/>
                  <a:pt x="269240" y="287020"/>
                </a:cubicBezTo>
                <a:cubicBezTo>
                  <a:pt x="265579" y="289308"/>
                  <a:pt x="260773" y="288713"/>
                  <a:pt x="256540" y="289560"/>
                </a:cubicBezTo>
                <a:cubicBezTo>
                  <a:pt x="254000" y="288713"/>
                  <a:pt x="251427" y="287960"/>
                  <a:pt x="248920" y="287020"/>
                </a:cubicBezTo>
                <a:cubicBezTo>
                  <a:pt x="244651" y="285419"/>
                  <a:pt x="240619" y="283140"/>
                  <a:pt x="236220" y="281940"/>
                </a:cubicBezTo>
                <a:cubicBezTo>
                  <a:pt x="231251" y="280585"/>
                  <a:pt x="226060" y="280247"/>
                  <a:pt x="220980" y="279400"/>
                </a:cubicBezTo>
                <a:cubicBezTo>
                  <a:pt x="217637" y="292772"/>
                  <a:pt x="215734" y="295371"/>
                  <a:pt x="220980" y="312420"/>
                </a:cubicBezTo>
                <a:cubicBezTo>
                  <a:pt x="222225" y="316466"/>
                  <a:pt x="226060" y="319193"/>
                  <a:pt x="228600" y="322580"/>
                </a:cubicBezTo>
                <a:cubicBezTo>
                  <a:pt x="218440" y="326813"/>
                  <a:pt x="207764" y="329976"/>
                  <a:pt x="198120" y="335280"/>
                </a:cubicBezTo>
                <a:cubicBezTo>
                  <a:pt x="190701" y="339360"/>
                  <a:pt x="184647" y="345540"/>
                  <a:pt x="177800" y="350520"/>
                </a:cubicBezTo>
                <a:cubicBezTo>
                  <a:pt x="175331" y="352316"/>
                  <a:pt x="172720" y="353907"/>
                  <a:pt x="170180" y="355600"/>
                </a:cubicBezTo>
                <a:cubicBezTo>
                  <a:pt x="172720" y="367453"/>
                  <a:pt x="172638" y="380191"/>
                  <a:pt x="177800" y="391160"/>
                </a:cubicBezTo>
                <a:cubicBezTo>
                  <a:pt x="179902" y="395627"/>
                  <a:pt x="185572" y="398490"/>
                  <a:pt x="190500" y="398780"/>
                </a:cubicBezTo>
                <a:cubicBezTo>
                  <a:pt x="215026" y="400223"/>
                  <a:pt x="239607" y="397087"/>
                  <a:pt x="264160" y="396240"/>
                </a:cubicBezTo>
                <a:cubicBezTo>
                  <a:pt x="275024" y="398654"/>
                  <a:pt x="291430" y="401477"/>
                  <a:pt x="302260" y="406400"/>
                </a:cubicBezTo>
                <a:cubicBezTo>
                  <a:pt x="328034" y="418116"/>
                  <a:pt x="301923" y="411413"/>
                  <a:pt x="327660" y="416560"/>
                </a:cubicBezTo>
                <a:cubicBezTo>
                  <a:pt x="331047" y="418253"/>
                  <a:pt x="334945" y="419176"/>
                  <a:pt x="337820" y="421640"/>
                </a:cubicBezTo>
                <a:cubicBezTo>
                  <a:pt x="341034" y="424395"/>
                  <a:pt x="342685" y="428586"/>
                  <a:pt x="345440" y="431800"/>
                </a:cubicBezTo>
                <a:cubicBezTo>
                  <a:pt x="348557" y="435436"/>
                  <a:pt x="352213" y="438573"/>
                  <a:pt x="355600" y="441960"/>
                </a:cubicBezTo>
                <a:cubicBezTo>
                  <a:pt x="335280" y="496147"/>
                  <a:pt x="305990" y="547772"/>
                  <a:pt x="294640" y="604520"/>
                </a:cubicBezTo>
                <a:cubicBezTo>
                  <a:pt x="280206" y="676688"/>
                  <a:pt x="288143" y="647345"/>
                  <a:pt x="274320" y="693420"/>
                </a:cubicBezTo>
                <a:cubicBezTo>
                  <a:pt x="298878" y="816210"/>
                  <a:pt x="273189" y="707807"/>
                  <a:pt x="302260" y="795020"/>
                </a:cubicBezTo>
                <a:cubicBezTo>
                  <a:pt x="304728" y="802425"/>
                  <a:pt x="305704" y="810247"/>
                  <a:pt x="307340" y="817880"/>
                </a:cubicBezTo>
                <a:lnTo>
                  <a:pt x="308610" y="824230"/>
                </a:lnTo>
                <a:lnTo>
                  <a:pt x="312420" y="833120"/>
                </a:lnTo>
                <a:cubicBezTo>
                  <a:pt x="311573" y="832273"/>
                  <a:pt x="310259" y="831716"/>
                  <a:pt x="309880" y="830580"/>
                </a:cubicBezTo>
                <a:lnTo>
                  <a:pt x="308610" y="824230"/>
                </a:lnTo>
                <a:lnTo>
                  <a:pt x="297180" y="797560"/>
                </a:lnTo>
                <a:cubicBezTo>
                  <a:pt x="293256" y="789712"/>
                  <a:pt x="277601" y="766736"/>
                  <a:pt x="271780" y="759460"/>
                </a:cubicBezTo>
                <a:cubicBezTo>
                  <a:pt x="270706" y="758117"/>
                  <a:pt x="243680" y="721980"/>
                  <a:pt x="231140" y="716280"/>
                </a:cubicBezTo>
                <a:cubicBezTo>
                  <a:pt x="226452" y="714149"/>
                  <a:pt x="220980" y="714587"/>
                  <a:pt x="215900" y="713740"/>
                </a:cubicBezTo>
                <a:cubicBezTo>
                  <a:pt x="208280" y="716280"/>
                  <a:pt x="199723" y="716905"/>
                  <a:pt x="193040" y="721360"/>
                </a:cubicBezTo>
                <a:cubicBezTo>
                  <a:pt x="188932" y="724098"/>
                  <a:pt x="187628" y="729644"/>
                  <a:pt x="185420" y="734060"/>
                </a:cubicBezTo>
                <a:cubicBezTo>
                  <a:pt x="184223" y="736455"/>
                  <a:pt x="183820" y="739173"/>
                  <a:pt x="182880" y="741680"/>
                </a:cubicBezTo>
                <a:cubicBezTo>
                  <a:pt x="181279" y="745949"/>
                  <a:pt x="179493" y="750147"/>
                  <a:pt x="177800" y="754380"/>
                </a:cubicBezTo>
                <a:cubicBezTo>
                  <a:pt x="175133" y="802384"/>
                  <a:pt x="172317" y="818270"/>
                  <a:pt x="180340" y="871220"/>
                </a:cubicBezTo>
                <a:cubicBezTo>
                  <a:pt x="181080" y="876101"/>
                  <a:pt x="185420" y="879687"/>
                  <a:pt x="187960" y="883920"/>
                </a:cubicBezTo>
                <a:cubicBezTo>
                  <a:pt x="193970" y="904956"/>
                  <a:pt x="193040" y="895536"/>
                  <a:pt x="193040" y="911860"/>
                </a:cubicBezTo>
                <a:cubicBezTo>
                  <a:pt x="186267" y="900853"/>
                  <a:pt x="179889" y="889593"/>
                  <a:pt x="172720" y="878840"/>
                </a:cubicBezTo>
                <a:cubicBezTo>
                  <a:pt x="169713" y="874329"/>
                  <a:pt x="166839" y="869468"/>
                  <a:pt x="162560" y="866140"/>
                </a:cubicBezTo>
                <a:cubicBezTo>
                  <a:pt x="158961" y="863341"/>
                  <a:pt x="154093" y="862753"/>
                  <a:pt x="149860" y="861060"/>
                </a:cubicBezTo>
                <a:cubicBezTo>
                  <a:pt x="138007" y="864447"/>
                  <a:pt x="122688" y="862186"/>
                  <a:pt x="114300" y="871220"/>
                </a:cubicBezTo>
                <a:cubicBezTo>
                  <a:pt x="111894" y="873810"/>
                  <a:pt x="110923" y="876866"/>
                  <a:pt x="110919" y="880108"/>
                </a:cubicBezTo>
                <a:lnTo>
                  <a:pt x="111217" y="881337"/>
                </a:lnTo>
                <a:lnTo>
                  <a:pt x="119380" y="891540"/>
                </a:lnTo>
                <a:cubicBezTo>
                  <a:pt x="138518" y="917637"/>
                  <a:pt x="140906" y="925576"/>
                  <a:pt x="124460" y="906780"/>
                </a:cubicBezTo>
                <a:cubicBezTo>
                  <a:pt x="121227" y="903086"/>
                  <a:pt x="116281" y="896786"/>
                  <a:pt x="113347" y="890115"/>
                </a:cubicBezTo>
                <a:lnTo>
                  <a:pt x="111217" y="881337"/>
                </a:lnTo>
                <a:lnTo>
                  <a:pt x="78740" y="840740"/>
                </a:lnTo>
                <a:cubicBezTo>
                  <a:pt x="65444" y="805285"/>
                  <a:pt x="79367" y="833886"/>
                  <a:pt x="55880" y="805180"/>
                </a:cubicBezTo>
                <a:cubicBezTo>
                  <a:pt x="39337" y="784961"/>
                  <a:pt x="56914" y="798249"/>
                  <a:pt x="40640" y="787400"/>
                </a:cubicBezTo>
                <a:cubicBezTo>
                  <a:pt x="4553" y="796422"/>
                  <a:pt x="14610" y="787225"/>
                  <a:pt x="12700" y="848360"/>
                </a:cubicBezTo>
                <a:cubicBezTo>
                  <a:pt x="12395" y="858115"/>
                  <a:pt x="18193" y="879992"/>
                  <a:pt x="25400" y="889000"/>
                </a:cubicBezTo>
                <a:lnTo>
                  <a:pt x="41148" y="904748"/>
                </a:lnTo>
                <a:lnTo>
                  <a:pt x="48260" y="906780"/>
                </a:lnTo>
                <a:cubicBezTo>
                  <a:pt x="64945" y="914789"/>
                  <a:pt x="74349" y="925249"/>
                  <a:pt x="86360" y="937260"/>
                </a:cubicBezTo>
                <a:cubicBezTo>
                  <a:pt x="72264" y="932561"/>
                  <a:pt x="81065" y="936048"/>
                  <a:pt x="60960" y="924560"/>
                </a:cubicBezTo>
                <a:cubicBezTo>
                  <a:pt x="55762" y="921590"/>
                  <a:pt x="52493" y="916093"/>
                  <a:pt x="48260" y="911860"/>
                </a:cubicBezTo>
                <a:lnTo>
                  <a:pt x="41148" y="904748"/>
                </a:lnTo>
                <a:lnTo>
                  <a:pt x="12700" y="896620"/>
                </a:lnTo>
                <a:cubicBezTo>
                  <a:pt x="8467" y="897467"/>
                  <a:pt x="0" y="894843"/>
                  <a:pt x="0" y="899160"/>
                </a:cubicBezTo>
                <a:cubicBezTo>
                  <a:pt x="0" y="916380"/>
                  <a:pt x="39181" y="962176"/>
                  <a:pt x="43180" y="967740"/>
                </a:cubicBezTo>
                <a:cubicBezTo>
                  <a:pt x="52775" y="981089"/>
                  <a:pt x="58833" y="997458"/>
                  <a:pt x="71120" y="1008380"/>
                </a:cubicBezTo>
                <a:cubicBezTo>
                  <a:pt x="91395" y="1026402"/>
                  <a:pt x="99524" y="1035513"/>
                  <a:pt x="124460" y="1049020"/>
                </a:cubicBezTo>
                <a:cubicBezTo>
                  <a:pt x="134138" y="1054262"/>
                  <a:pt x="145606" y="1055886"/>
                  <a:pt x="154940" y="1061720"/>
                </a:cubicBezTo>
                <a:cubicBezTo>
                  <a:pt x="203454" y="1092041"/>
                  <a:pt x="169292" y="1081721"/>
                  <a:pt x="213360" y="1120140"/>
                </a:cubicBezTo>
                <a:cubicBezTo>
                  <a:pt x="235697" y="1139613"/>
                  <a:pt x="257243" y="1161807"/>
                  <a:pt x="284480" y="1173480"/>
                </a:cubicBezTo>
                <a:cubicBezTo>
                  <a:pt x="290407" y="1176020"/>
                  <a:pt x="296405" y="1178398"/>
                  <a:pt x="302260" y="1181100"/>
                </a:cubicBezTo>
                <a:cubicBezTo>
                  <a:pt x="307417" y="1183480"/>
                  <a:pt x="312280" y="1186483"/>
                  <a:pt x="317500" y="1188720"/>
                </a:cubicBezTo>
                <a:cubicBezTo>
                  <a:pt x="324149" y="1191570"/>
                  <a:pt x="331047" y="1193800"/>
                  <a:pt x="337820" y="1196340"/>
                </a:cubicBezTo>
                <a:cubicBezTo>
                  <a:pt x="358987" y="1194647"/>
                  <a:pt x="380679" y="1196242"/>
                  <a:pt x="401320" y="1191260"/>
                </a:cubicBezTo>
                <a:cubicBezTo>
                  <a:pt x="406590" y="1189988"/>
                  <a:pt x="408691" y="1183209"/>
                  <a:pt x="411480" y="1178560"/>
                </a:cubicBezTo>
                <a:cubicBezTo>
                  <a:pt x="416350" y="1170443"/>
                  <a:pt x="424180" y="1153160"/>
                  <a:pt x="424180" y="1153160"/>
                </a:cubicBezTo>
                <a:cubicBezTo>
                  <a:pt x="429444" y="1121577"/>
                  <a:pt x="423175" y="1154306"/>
                  <a:pt x="431800" y="1122680"/>
                </a:cubicBezTo>
                <a:cubicBezTo>
                  <a:pt x="436083" y="1106975"/>
                  <a:pt x="431840" y="1112440"/>
                  <a:pt x="439420" y="1097280"/>
                </a:cubicBezTo>
                <a:cubicBezTo>
                  <a:pt x="444376" y="1087368"/>
                  <a:pt x="447671" y="1086506"/>
                  <a:pt x="449580" y="1076960"/>
                </a:cubicBezTo>
                <a:cubicBezTo>
                  <a:pt x="449912" y="1075300"/>
                  <a:pt x="449580" y="1073573"/>
                  <a:pt x="449580" y="1071880"/>
                </a:cubicBezTo>
                <a:cubicBezTo>
                  <a:pt x="470747" y="1098127"/>
                  <a:pt x="493482" y="1123182"/>
                  <a:pt x="513080" y="1150620"/>
                </a:cubicBezTo>
                <a:cubicBezTo>
                  <a:pt x="520697" y="1161284"/>
                  <a:pt x="526222" y="1172431"/>
                  <a:pt x="538480" y="1178560"/>
                </a:cubicBezTo>
                <a:cubicBezTo>
                  <a:pt x="542341" y="1180491"/>
                  <a:pt x="546947" y="1180253"/>
                  <a:pt x="551180" y="1181100"/>
                </a:cubicBezTo>
                <a:cubicBezTo>
                  <a:pt x="567267" y="1179407"/>
                  <a:pt x="583679" y="1179657"/>
                  <a:pt x="599440" y="1176020"/>
                </a:cubicBezTo>
                <a:cubicBezTo>
                  <a:pt x="612643" y="1172973"/>
                  <a:pt x="616877" y="1164242"/>
                  <a:pt x="627380" y="1158240"/>
                </a:cubicBezTo>
                <a:lnTo>
                  <a:pt x="629350" y="1157496"/>
                </a:lnTo>
                <a:lnTo>
                  <a:pt x="631320" y="1158240"/>
                </a:lnTo>
                <a:cubicBezTo>
                  <a:pt x="641823" y="1164242"/>
                  <a:pt x="646057" y="1172973"/>
                  <a:pt x="659260" y="1176020"/>
                </a:cubicBezTo>
                <a:cubicBezTo>
                  <a:pt x="675021" y="1179657"/>
                  <a:pt x="691433" y="1179407"/>
                  <a:pt x="707520" y="1181100"/>
                </a:cubicBezTo>
                <a:cubicBezTo>
                  <a:pt x="711753" y="1180253"/>
                  <a:pt x="716359" y="1180491"/>
                  <a:pt x="720220" y="1178560"/>
                </a:cubicBezTo>
                <a:cubicBezTo>
                  <a:pt x="732478" y="1172431"/>
                  <a:pt x="738003" y="1161284"/>
                  <a:pt x="745620" y="1150620"/>
                </a:cubicBezTo>
                <a:cubicBezTo>
                  <a:pt x="765218" y="1123182"/>
                  <a:pt x="787953" y="1098127"/>
                  <a:pt x="809120" y="1071880"/>
                </a:cubicBezTo>
                <a:cubicBezTo>
                  <a:pt x="809120" y="1073573"/>
                  <a:pt x="808788" y="1075300"/>
                  <a:pt x="809120" y="1076960"/>
                </a:cubicBezTo>
                <a:cubicBezTo>
                  <a:pt x="811029" y="1086506"/>
                  <a:pt x="814324" y="1087368"/>
                  <a:pt x="819280" y="1097280"/>
                </a:cubicBezTo>
                <a:cubicBezTo>
                  <a:pt x="826860" y="1112440"/>
                  <a:pt x="822617" y="1106975"/>
                  <a:pt x="826900" y="1122680"/>
                </a:cubicBezTo>
                <a:cubicBezTo>
                  <a:pt x="835525" y="1154306"/>
                  <a:pt x="829256" y="1121577"/>
                  <a:pt x="834520" y="1153160"/>
                </a:cubicBezTo>
                <a:cubicBezTo>
                  <a:pt x="834520" y="1153160"/>
                  <a:pt x="842350" y="1170443"/>
                  <a:pt x="847220" y="1178560"/>
                </a:cubicBezTo>
                <a:cubicBezTo>
                  <a:pt x="850009" y="1183209"/>
                  <a:pt x="852110" y="1189988"/>
                  <a:pt x="857380" y="1191260"/>
                </a:cubicBezTo>
                <a:cubicBezTo>
                  <a:pt x="878021" y="1196242"/>
                  <a:pt x="899713" y="1194647"/>
                  <a:pt x="920880" y="1196340"/>
                </a:cubicBezTo>
                <a:cubicBezTo>
                  <a:pt x="927653" y="1193800"/>
                  <a:pt x="934551" y="1191570"/>
                  <a:pt x="941200" y="1188720"/>
                </a:cubicBezTo>
                <a:cubicBezTo>
                  <a:pt x="946420" y="1186483"/>
                  <a:pt x="951283" y="1183480"/>
                  <a:pt x="956440" y="1181100"/>
                </a:cubicBezTo>
                <a:cubicBezTo>
                  <a:pt x="962295" y="1178398"/>
                  <a:pt x="968293" y="1176020"/>
                  <a:pt x="974220" y="1173480"/>
                </a:cubicBezTo>
                <a:cubicBezTo>
                  <a:pt x="1001457" y="1161807"/>
                  <a:pt x="1023003" y="1139613"/>
                  <a:pt x="1045340" y="1120140"/>
                </a:cubicBezTo>
                <a:cubicBezTo>
                  <a:pt x="1089408" y="1081721"/>
                  <a:pt x="1055246" y="1092041"/>
                  <a:pt x="1103760" y="1061720"/>
                </a:cubicBezTo>
                <a:cubicBezTo>
                  <a:pt x="1113094" y="1055886"/>
                  <a:pt x="1124562" y="1054262"/>
                  <a:pt x="1134240" y="1049020"/>
                </a:cubicBezTo>
                <a:cubicBezTo>
                  <a:pt x="1159176" y="1035513"/>
                  <a:pt x="1167305" y="1026402"/>
                  <a:pt x="1187580" y="1008380"/>
                </a:cubicBezTo>
                <a:cubicBezTo>
                  <a:pt x="1199867" y="997458"/>
                  <a:pt x="1205925" y="981089"/>
                  <a:pt x="1215520" y="967740"/>
                </a:cubicBezTo>
                <a:cubicBezTo>
                  <a:pt x="1219519" y="962176"/>
                  <a:pt x="1258700" y="916380"/>
                  <a:pt x="1258700" y="899160"/>
                </a:cubicBezTo>
                <a:cubicBezTo>
                  <a:pt x="1258700" y="894843"/>
                  <a:pt x="1250233" y="897467"/>
                  <a:pt x="1246000" y="896620"/>
                </a:cubicBezTo>
                <a:lnTo>
                  <a:pt x="1217552" y="904748"/>
                </a:lnTo>
                <a:lnTo>
                  <a:pt x="1210440" y="911860"/>
                </a:lnTo>
                <a:cubicBezTo>
                  <a:pt x="1206207" y="916093"/>
                  <a:pt x="1202938" y="921590"/>
                  <a:pt x="1197740" y="924560"/>
                </a:cubicBezTo>
                <a:cubicBezTo>
                  <a:pt x="1177635" y="936048"/>
                  <a:pt x="1186436" y="932561"/>
                  <a:pt x="1172340" y="937260"/>
                </a:cubicBezTo>
                <a:cubicBezTo>
                  <a:pt x="1184351" y="925249"/>
                  <a:pt x="1193755" y="914789"/>
                  <a:pt x="1210440" y="906780"/>
                </a:cubicBezTo>
                <a:lnTo>
                  <a:pt x="1217552" y="904748"/>
                </a:lnTo>
                <a:lnTo>
                  <a:pt x="1233300" y="889000"/>
                </a:lnTo>
                <a:cubicBezTo>
                  <a:pt x="1240507" y="879992"/>
                  <a:pt x="1246305" y="858115"/>
                  <a:pt x="1246000" y="848360"/>
                </a:cubicBezTo>
                <a:cubicBezTo>
                  <a:pt x="1244090" y="787225"/>
                  <a:pt x="1254147" y="796422"/>
                  <a:pt x="1218060" y="787400"/>
                </a:cubicBezTo>
                <a:cubicBezTo>
                  <a:pt x="1201786" y="798249"/>
                  <a:pt x="1219363" y="784961"/>
                  <a:pt x="1202820" y="805180"/>
                </a:cubicBezTo>
                <a:cubicBezTo>
                  <a:pt x="1179333" y="833886"/>
                  <a:pt x="1193256" y="805285"/>
                  <a:pt x="1179960" y="840740"/>
                </a:cubicBezTo>
                <a:lnTo>
                  <a:pt x="1147483" y="881337"/>
                </a:lnTo>
                <a:lnTo>
                  <a:pt x="1145353" y="890115"/>
                </a:lnTo>
                <a:cubicBezTo>
                  <a:pt x="1142418" y="896786"/>
                  <a:pt x="1137473" y="903086"/>
                  <a:pt x="1134240" y="906780"/>
                </a:cubicBezTo>
                <a:cubicBezTo>
                  <a:pt x="1117794" y="925576"/>
                  <a:pt x="1120182" y="917637"/>
                  <a:pt x="1139320" y="891540"/>
                </a:cubicBezTo>
                <a:lnTo>
                  <a:pt x="1147483" y="881337"/>
                </a:lnTo>
                <a:lnTo>
                  <a:pt x="1147781" y="880108"/>
                </a:lnTo>
                <a:cubicBezTo>
                  <a:pt x="1147777" y="876866"/>
                  <a:pt x="1146805" y="873810"/>
                  <a:pt x="1144400" y="871220"/>
                </a:cubicBezTo>
                <a:cubicBezTo>
                  <a:pt x="1136012" y="862186"/>
                  <a:pt x="1120693" y="864447"/>
                  <a:pt x="1108840" y="861060"/>
                </a:cubicBezTo>
                <a:cubicBezTo>
                  <a:pt x="1104607" y="862753"/>
                  <a:pt x="1099739" y="863341"/>
                  <a:pt x="1096140" y="866140"/>
                </a:cubicBezTo>
                <a:cubicBezTo>
                  <a:pt x="1091861" y="869468"/>
                  <a:pt x="1088987" y="874329"/>
                  <a:pt x="1085980" y="878840"/>
                </a:cubicBezTo>
                <a:cubicBezTo>
                  <a:pt x="1078811" y="889593"/>
                  <a:pt x="1072433" y="900853"/>
                  <a:pt x="1065660" y="911860"/>
                </a:cubicBezTo>
                <a:cubicBezTo>
                  <a:pt x="1065660" y="895536"/>
                  <a:pt x="1064730" y="904956"/>
                  <a:pt x="1070740" y="883920"/>
                </a:cubicBezTo>
                <a:cubicBezTo>
                  <a:pt x="1073280" y="879687"/>
                  <a:pt x="1077620" y="876101"/>
                  <a:pt x="1078360" y="871220"/>
                </a:cubicBezTo>
                <a:cubicBezTo>
                  <a:pt x="1086383" y="818270"/>
                  <a:pt x="1083567" y="802384"/>
                  <a:pt x="1080900" y="754380"/>
                </a:cubicBezTo>
                <a:cubicBezTo>
                  <a:pt x="1079207" y="750147"/>
                  <a:pt x="1077421" y="745949"/>
                  <a:pt x="1075820" y="741680"/>
                </a:cubicBezTo>
                <a:cubicBezTo>
                  <a:pt x="1074880" y="739173"/>
                  <a:pt x="1074477" y="736455"/>
                  <a:pt x="1073280" y="734060"/>
                </a:cubicBezTo>
                <a:cubicBezTo>
                  <a:pt x="1071072" y="729644"/>
                  <a:pt x="1069768" y="724098"/>
                  <a:pt x="1065660" y="721360"/>
                </a:cubicBezTo>
                <a:cubicBezTo>
                  <a:pt x="1058977" y="716905"/>
                  <a:pt x="1050420" y="716280"/>
                  <a:pt x="1042800" y="713740"/>
                </a:cubicBezTo>
                <a:cubicBezTo>
                  <a:pt x="1037720" y="714587"/>
                  <a:pt x="1032248" y="714149"/>
                  <a:pt x="1027560" y="716280"/>
                </a:cubicBezTo>
                <a:cubicBezTo>
                  <a:pt x="1015020" y="721980"/>
                  <a:pt x="987994" y="758117"/>
                  <a:pt x="986920" y="759460"/>
                </a:cubicBezTo>
                <a:cubicBezTo>
                  <a:pt x="981099" y="766736"/>
                  <a:pt x="965444" y="789712"/>
                  <a:pt x="961520" y="797560"/>
                </a:cubicBezTo>
                <a:lnTo>
                  <a:pt x="950090" y="824230"/>
                </a:lnTo>
                <a:lnTo>
                  <a:pt x="948820" y="830580"/>
                </a:lnTo>
                <a:cubicBezTo>
                  <a:pt x="948441" y="831716"/>
                  <a:pt x="947127" y="832273"/>
                  <a:pt x="946280" y="833120"/>
                </a:cubicBezTo>
                <a:lnTo>
                  <a:pt x="950090" y="824230"/>
                </a:lnTo>
                <a:lnTo>
                  <a:pt x="951360" y="817880"/>
                </a:lnTo>
                <a:cubicBezTo>
                  <a:pt x="952996" y="810247"/>
                  <a:pt x="953972" y="802425"/>
                  <a:pt x="956440" y="795020"/>
                </a:cubicBezTo>
                <a:cubicBezTo>
                  <a:pt x="985511" y="707807"/>
                  <a:pt x="959822" y="816210"/>
                  <a:pt x="984380" y="693420"/>
                </a:cubicBezTo>
                <a:cubicBezTo>
                  <a:pt x="970557" y="647345"/>
                  <a:pt x="978494" y="676688"/>
                  <a:pt x="964060" y="604520"/>
                </a:cubicBezTo>
                <a:cubicBezTo>
                  <a:pt x="952710" y="547772"/>
                  <a:pt x="923420" y="496147"/>
                  <a:pt x="903100" y="441960"/>
                </a:cubicBezTo>
                <a:cubicBezTo>
                  <a:pt x="906487" y="438573"/>
                  <a:pt x="910143" y="435436"/>
                  <a:pt x="913260" y="431800"/>
                </a:cubicBezTo>
                <a:cubicBezTo>
                  <a:pt x="916015" y="428586"/>
                  <a:pt x="917666" y="424395"/>
                  <a:pt x="920880" y="421640"/>
                </a:cubicBezTo>
                <a:cubicBezTo>
                  <a:pt x="923755" y="419176"/>
                  <a:pt x="927653" y="418253"/>
                  <a:pt x="931040" y="416560"/>
                </a:cubicBezTo>
                <a:cubicBezTo>
                  <a:pt x="956777" y="411413"/>
                  <a:pt x="930666" y="418116"/>
                  <a:pt x="956440" y="406400"/>
                </a:cubicBezTo>
                <a:cubicBezTo>
                  <a:pt x="967270" y="401477"/>
                  <a:pt x="983676" y="398654"/>
                  <a:pt x="994540" y="396240"/>
                </a:cubicBezTo>
                <a:cubicBezTo>
                  <a:pt x="1019093" y="397087"/>
                  <a:pt x="1043674" y="400223"/>
                  <a:pt x="1068200" y="398780"/>
                </a:cubicBezTo>
                <a:cubicBezTo>
                  <a:pt x="1073128" y="398490"/>
                  <a:pt x="1078798" y="395627"/>
                  <a:pt x="1080900" y="391160"/>
                </a:cubicBezTo>
                <a:cubicBezTo>
                  <a:pt x="1086062" y="380191"/>
                  <a:pt x="1085980" y="367453"/>
                  <a:pt x="1088520" y="355600"/>
                </a:cubicBezTo>
                <a:cubicBezTo>
                  <a:pt x="1085980" y="353907"/>
                  <a:pt x="1083369" y="352316"/>
                  <a:pt x="1080900" y="350520"/>
                </a:cubicBezTo>
                <a:cubicBezTo>
                  <a:pt x="1074053" y="345540"/>
                  <a:pt x="1067999" y="339360"/>
                  <a:pt x="1060580" y="335280"/>
                </a:cubicBezTo>
                <a:cubicBezTo>
                  <a:pt x="1050936" y="329976"/>
                  <a:pt x="1040260" y="326813"/>
                  <a:pt x="1030100" y="322580"/>
                </a:cubicBezTo>
                <a:cubicBezTo>
                  <a:pt x="1032640" y="319193"/>
                  <a:pt x="1036475" y="316466"/>
                  <a:pt x="1037720" y="312420"/>
                </a:cubicBezTo>
                <a:cubicBezTo>
                  <a:pt x="1042966" y="295371"/>
                  <a:pt x="1041063" y="292772"/>
                  <a:pt x="1037720" y="279400"/>
                </a:cubicBezTo>
                <a:cubicBezTo>
                  <a:pt x="1032640" y="280247"/>
                  <a:pt x="1027449" y="280585"/>
                  <a:pt x="1022480" y="281940"/>
                </a:cubicBezTo>
                <a:cubicBezTo>
                  <a:pt x="1018081" y="283140"/>
                  <a:pt x="1014049" y="285419"/>
                  <a:pt x="1009780" y="287020"/>
                </a:cubicBezTo>
                <a:cubicBezTo>
                  <a:pt x="1007273" y="287960"/>
                  <a:pt x="1004700" y="288713"/>
                  <a:pt x="1002160" y="289560"/>
                </a:cubicBezTo>
                <a:cubicBezTo>
                  <a:pt x="997927" y="288713"/>
                  <a:pt x="993121" y="289308"/>
                  <a:pt x="989460" y="287020"/>
                </a:cubicBezTo>
                <a:cubicBezTo>
                  <a:pt x="984036" y="283630"/>
                  <a:pt x="970235" y="249174"/>
                  <a:pt x="956440" y="269240"/>
                </a:cubicBezTo>
                <a:cubicBezTo>
                  <a:pt x="947314" y="282514"/>
                  <a:pt x="954747" y="301413"/>
                  <a:pt x="953900" y="317500"/>
                </a:cubicBezTo>
                <a:cubicBezTo>
                  <a:pt x="946425" y="332449"/>
                  <a:pt x="950017" y="324068"/>
                  <a:pt x="943740" y="342900"/>
                </a:cubicBezTo>
                <a:cubicBezTo>
                  <a:pt x="941468" y="349716"/>
                  <a:pt x="933580" y="353060"/>
                  <a:pt x="928500" y="358140"/>
                </a:cubicBezTo>
                <a:cubicBezTo>
                  <a:pt x="921095" y="360608"/>
                  <a:pt x="909497" y="364597"/>
                  <a:pt x="903100" y="365760"/>
                </a:cubicBezTo>
                <a:cubicBezTo>
                  <a:pt x="890494" y="368052"/>
                  <a:pt x="877700" y="369147"/>
                  <a:pt x="865000" y="370840"/>
                </a:cubicBezTo>
                <a:cubicBezTo>
                  <a:pt x="874749" y="361091"/>
                  <a:pt x="867441" y="369493"/>
                  <a:pt x="870080" y="337820"/>
                </a:cubicBezTo>
                <a:cubicBezTo>
                  <a:pt x="891714" y="283734"/>
                  <a:pt x="888217" y="301064"/>
                  <a:pt x="882780" y="203200"/>
                </a:cubicBezTo>
                <a:cubicBezTo>
                  <a:pt x="882230" y="193305"/>
                  <a:pt x="876007" y="184573"/>
                  <a:pt x="872620" y="175260"/>
                </a:cubicBezTo>
                <a:cubicBezTo>
                  <a:pt x="849641" y="146536"/>
                  <a:pt x="878370" y="181489"/>
                  <a:pt x="842140" y="142240"/>
                </a:cubicBezTo>
                <a:cubicBezTo>
                  <a:pt x="838463" y="138256"/>
                  <a:pt x="835367" y="133773"/>
                  <a:pt x="831980" y="129540"/>
                </a:cubicBezTo>
                <a:cubicBezTo>
                  <a:pt x="824500" y="120190"/>
                  <a:pt x="815315" y="112329"/>
                  <a:pt x="806580" y="104140"/>
                </a:cubicBezTo>
                <a:cubicBezTo>
                  <a:pt x="802626" y="100433"/>
                  <a:pt x="787323" y="87915"/>
                  <a:pt x="781180" y="83820"/>
                </a:cubicBezTo>
                <a:cubicBezTo>
                  <a:pt x="777072" y="81082"/>
                  <a:pt x="772588" y="78938"/>
                  <a:pt x="768480" y="76200"/>
                </a:cubicBezTo>
                <a:cubicBezTo>
                  <a:pt x="750358" y="64118"/>
                  <a:pt x="766898" y="72011"/>
                  <a:pt x="745620" y="63500"/>
                </a:cubicBezTo>
                <a:cubicBezTo>
                  <a:pt x="711282" y="49765"/>
                  <a:pt x="737476" y="31749"/>
                  <a:pt x="704980" y="12700"/>
                </a:cubicBezTo>
                <a:cubicBezTo>
                  <a:pt x="689212" y="3457"/>
                  <a:pt x="669420" y="4233"/>
                  <a:pt x="651640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568126-3236-4D48-E749-99249B0A6F17}"/>
              </a:ext>
            </a:extLst>
          </p:cNvPr>
          <p:cNvSpPr/>
          <p:nvPr/>
        </p:nvSpPr>
        <p:spPr>
          <a:xfrm flipH="1">
            <a:off x="4292571" y="4903490"/>
            <a:ext cx="977988" cy="1160442"/>
          </a:xfrm>
          <a:custGeom>
            <a:avLst/>
            <a:gdLst>
              <a:gd name="connsiteX0" fmla="*/ 548640 w 977988"/>
              <a:gd name="connsiteY0" fmla="*/ 0 h 1160442"/>
              <a:gd name="connsiteX1" fmla="*/ 478896 w 977988"/>
              <a:gd name="connsiteY1" fmla="*/ 1026 h 1160442"/>
              <a:gd name="connsiteX2" fmla="*/ 429348 w 977988"/>
              <a:gd name="connsiteY2" fmla="*/ 297 h 1160442"/>
              <a:gd name="connsiteX3" fmla="*/ 429252 w 977988"/>
              <a:gd name="connsiteY3" fmla="*/ 1756 h 1160442"/>
              <a:gd name="connsiteX4" fmla="*/ 419100 w 977988"/>
              <a:gd name="connsiteY4" fmla="*/ 1905 h 1160442"/>
              <a:gd name="connsiteX5" fmla="*/ 259080 w 977988"/>
              <a:gd name="connsiteY5" fmla="*/ 158115 h 1160442"/>
              <a:gd name="connsiteX6" fmla="*/ 259080 w 977988"/>
              <a:gd name="connsiteY6" fmla="*/ 354330 h 1160442"/>
              <a:gd name="connsiteX7" fmla="*/ 177165 w 977988"/>
              <a:gd name="connsiteY7" fmla="*/ 323850 h 1160442"/>
              <a:gd name="connsiteX8" fmla="*/ 182880 w 977988"/>
              <a:gd name="connsiteY8" fmla="*/ 259080 h 1160442"/>
              <a:gd name="connsiteX9" fmla="*/ 152400 w 977988"/>
              <a:gd name="connsiteY9" fmla="*/ 295275 h 1160442"/>
              <a:gd name="connsiteX10" fmla="*/ 106680 w 977988"/>
              <a:gd name="connsiteY10" fmla="*/ 251460 h 1160442"/>
              <a:gd name="connsiteX11" fmla="*/ 114300 w 977988"/>
              <a:gd name="connsiteY11" fmla="*/ 310515 h 1160442"/>
              <a:gd name="connsiteX12" fmla="*/ 53340 w 977988"/>
              <a:gd name="connsiteY12" fmla="*/ 346710 h 1160442"/>
              <a:gd name="connsiteX13" fmla="*/ 137160 w 977988"/>
              <a:gd name="connsiteY13" fmla="*/ 346710 h 1160442"/>
              <a:gd name="connsiteX14" fmla="*/ 251460 w 977988"/>
              <a:gd name="connsiteY14" fmla="*/ 436245 h 1160442"/>
              <a:gd name="connsiteX15" fmla="*/ 196215 w 977988"/>
              <a:gd name="connsiteY15" fmla="*/ 584835 h 1160442"/>
              <a:gd name="connsiteX16" fmla="*/ 226695 w 977988"/>
              <a:gd name="connsiteY16" fmla="*/ 788670 h 1160442"/>
              <a:gd name="connsiteX17" fmla="*/ 171450 w 977988"/>
              <a:gd name="connsiteY17" fmla="*/ 636270 h 1160442"/>
              <a:gd name="connsiteX18" fmla="*/ 106680 w 977988"/>
              <a:gd name="connsiteY18" fmla="*/ 575310 h 1160442"/>
              <a:gd name="connsiteX19" fmla="*/ 70485 w 977988"/>
              <a:gd name="connsiteY19" fmla="*/ 685800 h 1160442"/>
              <a:gd name="connsiteX20" fmla="*/ 120015 w 977988"/>
              <a:gd name="connsiteY20" fmla="*/ 819150 h 1160442"/>
              <a:gd name="connsiteX21" fmla="*/ 62865 w 977988"/>
              <a:gd name="connsiteY21" fmla="*/ 733425 h 1160442"/>
              <a:gd name="connsiteX22" fmla="*/ 85725 w 977988"/>
              <a:gd name="connsiteY22" fmla="*/ 836295 h 1160442"/>
              <a:gd name="connsiteX23" fmla="*/ 0 w 977988"/>
              <a:gd name="connsiteY23" fmla="*/ 670560 h 1160442"/>
              <a:gd name="connsiteX24" fmla="*/ 60960 w 977988"/>
              <a:gd name="connsiteY24" fmla="*/ 864870 h 1160442"/>
              <a:gd name="connsiteX25" fmla="*/ 97155 w 977988"/>
              <a:gd name="connsiteY25" fmla="*/ 942975 h 1160442"/>
              <a:gd name="connsiteX26" fmla="*/ 196215 w 977988"/>
              <a:gd name="connsiteY26" fmla="*/ 1156335 h 1160442"/>
              <a:gd name="connsiteX27" fmla="*/ 283845 w 977988"/>
              <a:gd name="connsiteY27" fmla="*/ 1160145 h 1160442"/>
              <a:gd name="connsiteX28" fmla="*/ 312420 w 977988"/>
              <a:gd name="connsiteY28" fmla="*/ 1114425 h 1160442"/>
              <a:gd name="connsiteX29" fmla="*/ 486224 w 977988"/>
              <a:gd name="connsiteY29" fmla="*/ 1148065 h 1160442"/>
              <a:gd name="connsiteX30" fmla="*/ 488403 w 977988"/>
              <a:gd name="connsiteY30" fmla="*/ 1149012 h 1160442"/>
              <a:gd name="connsiteX31" fmla="*/ 665568 w 977988"/>
              <a:gd name="connsiteY31" fmla="*/ 1114722 h 1160442"/>
              <a:gd name="connsiteX32" fmla="*/ 694143 w 977988"/>
              <a:gd name="connsiteY32" fmla="*/ 1160442 h 1160442"/>
              <a:gd name="connsiteX33" fmla="*/ 781773 w 977988"/>
              <a:gd name="connsiteY33" fmla="*/ 1156632 h 1160442"/>
              <a:gd name="connsiteX34" fmla="*/ 880833 w 977988"/>
              <a:gd name="connsiteY34" fmla="*/ 943272 h 1160442"/>
              <a:gd name="connsiteX35" fmla="*/ 917028 w 977988"/>
              <a:gd name="connsiteY35" fmla="*/ 865167 h 1160442"/>
              <a:gd name="connsiteX36" fmla="*/ 977988 w 977988"/>
              <a:gd name="connsiteY36" fmla="*/ 670857 h 1160442"/>
              <a:gd name="connsiteX37" fmla="*/ 892263 w 977988"/>
              <a:gd name="connsiteY37" fmla="*/ 836592 h 1160442"/>
              <a:gd name="connsiteX38" fmla="*/ 915123 w 977988"/>
              <a:gd name="connsiteY38" fmla="*/ 733722 h 1160442"/>
              <a:gd name="connsiteX39" fmla="*/ 857973 w 977988"/>
              <a:gd name="connsiteY39" fmla="*/ 819447 h 1160442"/>
              <a:gd name="connsiteX40" fmla="*/ 907503 w 977988"/>
              <a:gd name="connsiteY40" fmla="*/ 686097 h 1160442"/>
              <a:gd name="connsiteX41" fmla="*/ 871308 w 977988"/>
              <a:gd name="connsiteY41" fmla="*/ 575607 h 1160442"/>
              <a:gd name="connsiteX42" fmla="*/ 806538 w 977988"/>
              <a:gd name="connsiteY42" fmla="*/ 636567 h 1160442"/>
              <a:gd name="connsiteX43" fmla="*/ 751293 w 977988"/>
              <a:gd name="connsiteY43" fmla="*/ 788967 h 1160442"/>
              <a:gd name="connsiteX44" fmla="*/ 781773 w 977988"/>
              <a:gd name="connsiteY44" fmla="*/ 585132 h 1160442"/>
              <a:gd name="connsiteX45" fmla="*/ 726528 w 977988"/>
              <a:gd name="connsiteY45" fmla="*/ 436542 h 1160442"/>
              <a:gd name="connsiteX46" fmla="*/ 840828 w 977988"/>
              <a:gd name="connsiteY46" fmla="*/ 347007 h 1160442"/>
              <a:gd name="connsiteX47" fmla="*/ 924648 w 977988"/>
              <a:gd name="connsiteY47" fmla="*/ 347007 h 1160442"/>
              <a:gd name="connsiteX48" fmla="*/ 863688 w 977988"/>
              <a:gd name="connsiteY48" fmla="*/ 310812 h 1160442"/>
              <a:gd name="connsiteX49" fmla="*/ 871308 w 977988"/>
              <a:gd name="connsiteY49" fmla="*/ 251757 h 1160442"/>
              <a:gd name="connsiteX50" fmla="*/ 825588 w 977988"/>
              <a:gd name="connsiteY50" fmla="*/ 295572 h 1160442"/>
              <a:gd name="connsiteX51" fmla="*/ 795108 w 977988"/>
              <a:gd name="connsiteY51" fmla="*/ 259377 h 1160442"/>
              <a:gd name="connsiteX52" fmla="*/ 800823 w 977988"/>
              <a:gd name="connsiteY52" fmla="*/ 324147 h 1160442"/>
              <a:gd name="connsiteX53" fmla="*/ 718908 w 977988"/>
              <a:gd name="connsiteY53" fmla="*/ 354627 h 1160442"/>
              <a:gd name="connsiteX54" fmla="*/ 718908 w 977988"/>
              <a:gd name="connsiteY54" fmla="*/ 158412 h 1160442"/>
              <a:gd name="connsiteX55" fmla="*/ 558888 w 977988"/>
              <a:gd name="connsiteY55" fmla="*/ 2202 h 1160442"/>
              <a:gd name="connsiteX56" fmla="*/ 548776 w 977988"/>
              <a:gd name="connsiteY56" fmla="*/ 2053 h 11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77988" h="1160442">
                <a:moveTo>
                  <a:pt x="548640" y="0"/>
                </a:moveTo>
                <a:lnTo>
                  <a:pt x="478896" y="1026"/>
                </a:lnTo>
                <a:lnTo>
                  <a:pt x="429348" y="297"/>
                </a:lnTo>
                <a:lnTo>
                  <a:pt x="429252" y="1756"/>
                </a:lnTo>
                <a:lnTo>
                  <a:pt x="419100" y="1905"/>
                </a:lnTo>
                <a:lnTo>
                  <a:pt x="259080" y="158115"/>
                </a:lnTo>
                <a:lnTo>
                  <a:pt x="259080" y="354330"/>
                </a:lnTo>
                <a:lnTo>
                  <a:pt x="177165" y="323850"/>
                </a:lnTo>
                <a:lnTo>
                  <a:pt x="182880" y="259080"/>
                </a:lnTo>
                <a:lnTo>
                  <a:pt x="152400" y="295275"/>
                </a:lnTo>
                <a:lnTo>
                  <a:pt x="106680" y="251460"/>
                </a:lnTo>
                <a:lnTo>
                  <a:pt x="114300" y="310515"/>
                </a:lnTo>
                <a:lnTo>
                  <a:pt x="53340" y="346710"/>
                </a:lnTo>
                <a:lnTo>
                  <a:pt x="137160" y="346710"/>
                </a:lnTo>
                <a:lnTo>
                  <a:pt x="251460" y="436245"/>
                </a:lnTo>
                <a:lnTo>
                  <a:pt x="196215" y="584835"/>
                </a:lnTo>
                <a:lnTo>
                  <a:pt x="226695" y="788670"/>
                </a:lnTo>
                <a:lnTo>
                  <a:pt x="171450" y="636270"/>
                </a:lnTo>
                <a:lnTo>
                  <a:pt x="106680" y="575310"/>
                </a:lnTo>
                <a:lnTo>
                  <a:pt x="70485" y="685800"/>
                </a:lnTo>
                <a:lnTo>
                  <a:pt x="120015" y="819150"/>
                </a:lnTo>
                <a:lnTo>
                  <a:pt x="62865" y="733425"/>
                </a:lnTo>
                <a:lnTo>
                  <a:pt x="85725" y="836295"/>
                </a:lnTo>
                <a:lnTo>
                  <a:pt x="0" y="670560"/>
                </a:lnTo>
                <a:lnTo>
                  <a:pt x="60960" y="864870"/>
                </a:lnTo>
                <a:lnTo>
                  <a:pt x="97155" y="942975"/>
                </a:lnTo>
                <a:lnTo>
                  <a:pt x="196215" y="1156335"/>
                </a:lnTo>
                <a:lnTo>
                  <a:pt x="283845" y="1160145"/>
                </a:lnTo>
                <a:lnTo>
                  <a:pt x="312420" y="1114425"/>
                </a:lnTo>
                <a:lnTo>
                  <a:pt x="486224" y="1148065"/>
                </a:lnTo>
                <a:lnTo>
                  <a:pt x="488403" y="1149012"/>
                </a:lnTo>
                <a:lnTo>
                  <a:pt x="665568" y="1114722"/>
                </a:lnTo>
                <a:lnTo>
                  <a:pt x="694143" y="1160442"/>
                </a:lnTo>
                <a:lnTo>
                  <a:pt x="781773" y="1156632"/>
                </a:lnTo>
                <a:lnTo>
                  <a:pt x="880833" y="943272"/>
                </a:lnTo>
                <a:lnTo>
                  <a:pt x="917028" y="865167"/>
                </a:lnTo>
                <a:lnTo>
                  <a:pt x="977988" y="670857"/>
                </a:lnTo>
                <a:lnTo>
                  <a:pt x="892263" y="836592"/>
                </a:lnTo>
                <a:lnTo>
                  <a:pt x="915123" y="733722"/>
                </a:lnTo>
                <a:lnTo>
                  <a:pt x="857973" y="819447"/>
                </a:lnTo>
                <a:lnTo>
                  <a:pt x="907503" y="686097"/>
                </a:lnTo>
                <a:lnTo>
                  <a:pt x="871308" y="575607"/>
                </a:lnTo>
                <a:lnTo>
                  <a:pt x="806538" y="636567"/>
                </a:lnTo>
                <a:lnTo>
                  <a:pt x="751293" y="788967"/>
                </a:lnTo>
                <a:lnTo>
                  <a:pt x="781773" y="585132"/>
                </a:lnTo>
                <a:lnTo>
                  <a:pt x="726528" y="436542"/>
                </a:lnTo>
                <a:lnTo>
                  <a:pt x="840828" y="347007"/>
                </a:lnTo>
                <a:lnTo>
                  <a:pt x="924648" y="347007"/>
                </a:lnTo>
                <a:lnTo>
                  <a:pt x="863688" y="310812"/>
                </a:lnTo>
                <a:lnTo>
                  <a:pt x="871308" y="251757"/>
                </a:lnTo>
                <a:lnTo>
                  <a:pt x="825588" y="295572"/>
                </a:lnTo>
                <a:lnTo>
                  <a:pt x="795108" y="259377"/>
                </a:lnTo>
                <a:lnTo>
                  <a:pt x="800823" y="324147"/>
                </a:lnTo>
                <a:lnTo>
                  <a:pt x="718908" y="354627"/>
                </a:lnTo>
                <a:lnTo>
                  <a:pt x="718908" y="158412"/>
                </a:lnTo>
                <a:lnTo>
                  <a:pt x="558888" y="2202"/>
                </a:lnTo>
                <a:lnTo>
                  <a:pt x="548776" y="2053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03B39B-0100-13AC-0064-45D96E810694}"/>
              </a:ext>
            </a:extLst>
          </p:cNvPr>
          <p:cNvSpPr/>
          <p:nvPr/>
        </p:nvSpPr>
        <p:spPr>
          <a:xfrm flipH="1">
            <a:off x="3179080" y="4885511"/>
            <a:ext cx="977988" cy="1160442"/>
          </a:xfrm>
          <a:custGeom>
            <a:avLst/>
            <a:gdLst>
              <a:gd name="connsiteX0" fmla="*/ 548640 w 977988"/>
              <a:gd name="connsiteY0" fmla="*/ 0 h 1160442"/>
              <a:gd name="connsiteX1" fmla="*/ 478896 w 977988"/>
              <a:gd name="connsiteY1" fmla="*/ 1026 h 1160442"/>
              <a:gd name="connsiteX2" fmla="*/ 429348 w 977988"/>
              <a:gd name="connsiteY2" fmla="*/ 297 h 1160442"/>
              <a:gd name="connsiteX3" fmla="*/ 429252 w 977988"/>
              <a:gd name="connsiteY3" fmla="*/ 1756 h 1160442"/>
              <a:gd name="connsiteX4" fmla="*/ 419100 w 977988"/>
              <a:gd name="connsiteY4" fmla="*/ 1905 h 1160442"/>
              <a:gd name="connsiteX5" fmla="*/ 259080 w 977988"/>
              <a:gd name="connsiteY5" fmla="*/ 158115 h 1160442"/>
              <a:gd name="connsiteX6" fmla="*/ 259080 w 977988"/>
              <a:gd name="connsiteY6" fmla="*/ 354330 h 1160442"/>
              <a:gd name="connsiteX7" fmla="*/ 177165 w 977988"/>
              <a:gd name="connsiteY7" fmla="*/ 323850 h 1160442"/>
              <a:gd name="connsiteX8" fmla="*/ 182880 w 977988"/>
              <a:gd name="connsiteY8" fmla="*/ 259080 h 1160442"/>
              <a:gd name="connsiteX9" fmla="*/ 152400 w 977988"/>
              <a:gd name="connsiteY9" fmla="*/ 295275 h 1160442"/>
              <a:gd name="connsiteX10" fmla="*/ 106680 w 977988"/>
              <a:gd name="connsiteY10" fmla="*/ 251460 h 1160442"/>
              <a:gd name="connsiteX11" fmla="*/ 114300 w 977988"/>
              <a:gd name="connsiteY11" fmla="*/ 310515 h 1160442"/>
              <a:gd name="connsiteX12" fmla="*/ 53340 w 977988"/>
              <a:gd name="connsiteY12" fmla="*/ 346710 h 1160442"/>
              <a:gd name="connsiteX13" fmla="*/ 137160 w 977988"/>
              <a:gd name="connsiteY13" fmla="*/ 346710 h 1160442"/>
              <a:gd name="connsiteX14" fmla="*/ 251460 w 977988"/>
              <a:gd name="connsiteY14" fmla="*/ 436245 h 1160442"/>
              <a:gd name="connsiteX15" fmla="*/ 196215 w 977988"/>
              <a:gd name="connsiteY15" fmla="*/ 584835 h 1160442"/>
              <a:gd name="connsiteX16" fmla="*/ 226695 w 977988"/>
              <a:gd name="connsiteY16" fmla="*/ 788670 h 1160442"/>
              <a:gd name="connsiteX17" fmla="*/ 171450 w 977988"/>
              <a:gd name="connsiteY17" fmla="*/ 636270 h 1160442"/>
              <a:gd name="connsiteX18" fmla="*/ 106680 w 977988"/>
              <a:gd name="connsiteY18" fmla="*/ 575310 h 1160442"/>
              <a:gd name="connsiteX19" fmla="*/ 70485 w 977988"/>
              <a:gd name="connsiteY19" fmla="*/ 685800 h 1160442"/>
              <a:gd name="connsiteX20" fmla="*/ 120015 w 977988"/>
              <a:gd name="connsiteY20" fmla="*/ 819150 h 1160442"/>
              <a:gd name="connsiteX21" fmla="*/ 62865 w 977988"/>
              <a:gd name="connsiteY21" fmla="*/ 733425 h 1160442"/>
              <a:gd name="connsiteX22" fmla="*/ 85725 w 977988"/>
              <a:gd name="connsiteY22" fmla="*/ 836295 h 1160442"/>
              <a:gd name="connsiteX23" fmla="*/ 0 w 977988"/>
              <a:gd name="connsiteY23" fmla="*/ 670560 h 1160442"/>
              <a:gd name="connsiteX24" fmla="*/ 60960 w 977988"/>
              <a:gd name="connsiteY24" fmla="*/ 864870 h 1160442"/>
              <a:gd name="connsiteX25" fmla="*/ 97155 w 977988"/>
              <a:gd name="connsiteY25" fmla="*/ 942975 h 1160442"/>
              <a:gd name="connsiteX26" fmla="*/ 196215 w 977988"/>
              <a:gd name="connsiteY26" fmla="*/ 1156335 h 1160442"/>
              <a:gd name="connsiteX27" fmla="*/ 283845 w 977988"/>
              <a:gd name="connsiteY27" fmla="*/ 1160145 h 1160442"/>
              <a:gd name="connsiteX28" fmla="*/ 312420 w 977988"/>
              <a:gd name="connsiteY28" fmla="*/ 1114425 h 1160442"/>
              <a:gd name="connsiteX29" fmla="*/ 486224 w 977988"/>
              <a:gd name="connsiteY29" fmla="*/ 1148065 h 1160442"/>
              <a:gd name="connsiteX30" fmla="*/ 488403 w 977988"/>
              <a:gd name="connsiteY30" fmla="*/ 1149012 h 1160442"/>
              <a:gd name="connsiteX31" fmla="*/ 665568 w 977988"/>
              <a:gd name="connsiteY31" fmla="*/ 1114722 h 1160442"/>
              <a:gd name="connsiteX32" fmla="*/ 694143 w 977988"/>
              <a:gd name="connsiteY32" fmla="*/ 1160442 h 1160442"/>
              <a:gd name="connsiteX33" fmla="*/ 781773 w 977988"/>
              <a:gd name="connsiteY33" fmla="*/ 1156632 h 1160442"/>
              <a:gd name="connsiteX34" fmla="*/ 880833 w 977988"/>
              <a:gd name="connsiteY34" fmla="*/ 943272 h 1160442"/>
              <a:gd name="connsiteX35" fmla="*/ 917028 w 977988"/>
              <a:gd name="connsiteY35" fmla="*/ 865167 h 1160442"/>
              <a:gd name="connsiteX36" fmla="*/ 977988 w 977988"/>
              <a:gd name="connsiteY36" fmla="*/ 670857 h 1160442"/>
              <a:gd name="connsiteX37" fmla="*/ 892263 w 977988"/>
              <a:gd name="connsiteY37" fmla="*/ 836592 h 1160442"/>
              <a:gd name="connsiteX38" fmla="*/ 915123 w 977988"/>
              <a:gd name="connsiteY38" fmla="*/ 733722 h 1160442"/>
              <a:gd name="connsiteX39" fmla="*/ 857973 w 977988"/>
              <a:gd name="connsiteY39" fmla="*/ 819447 h 1160442"/>
              <a:gd name="connsiteX40" fmla="*/ 907503 w 977988"/>
              <a:gd name="connsiteY40" fmla="*/ 686097 h 1160442"/>
              <a:gd name="connsiteX41" fmla="*/ 871308 w 977988"/>
              <a:gd name="connsiteY41" fmla="*/ 575607 h 1160442"/>
              <a:gd name="connsiteX42" fmla="*/ 806538 w 977988"/>
              <a:gd name="connsiteY42" fmla="*/ 636567 h 1160442"/>
              <a:gd name="connsiteX43" fmla="*/ 751293 w 977988"/>
              <a:gd name="connsiteY43" fmla="*/ 788967 h 1160442"/>
              <a:gd name="connsiteX44" fmla="*/ 781773 w 977988"/>
              <a:gd name="connsiteY44" fmla="*/ 585132 h 1160442"/>
              <a:gd name="connsiteX45" fmla="*/ 726528 w 977988"/>
              <a:gd name="connsiteY45" fmla="*/ 436542 h 1160442"/>
              <a:gd name="connsiteX46" fmla="*/ 840828 w 977988"/>
              <a:gd name="connsiteY46" fmla="*/ 347007 h 1160442"/>
              <a:gd name="connsiteX47" fmla="*/ 924648 w 977988"/>
              <a:gd name="connsiteY47" fmla="*/ 347007 h 1160442"/>
              <a:gd name="connsiteX48" fmla="*/ 863688 w 977988"/>
              <a:gd name="connsiteY48" fmla="*/ 310812 h 1160442"/>
              <a:gd name="connsiteX49" fmla="*/ 871308 w 977988"/>
              <a:gd name="connsiteY49" fmla="*/ 251757 h 1160442"/>
              <a:gd name="connsiteX50" fmla="*/ 825588 w 977988"/>
              <a:gd name="connsiteY50" fmla="*/ 295572 h 1160442"/>
              <a:gd name="connsiteX51" fmla="*/ 795108 w 977988"/>
              <a:gd name="connsiteY51" fmla="*/ 259377 h 1160442"/>
              <a:gd name="connsiteX52" fmla="*/ 800823 w 977988"/>
              <a:gd name="connsiteY52" fmla="*/ 324147 h 1160442"/>
              <a:gd name="connsiteX53" fmla="*/ 718908 w 977988"/>
              <a:gd name="connsiteY53" fmla="*/ 354627 h 1160442"/>
              <a:gd name="connsiteX54" fmla="*/ 718908 w 977988"/>
              <a:gd name="connsiteY54" fmla="*/ 158412 h 1160442"/>
              <a:gd name="connsiteX55" fmla="*/ 558888 w 977988"/>
              <a:gd name="connsiteY55" fmla="*/ 2202 h 1160442"/>
              <a:gd name="connsiteX56" fmla="*/ 548776 w 977988"/>
              <a:gd name="connsiteY56" fmla="*/ 2053 h 116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977988" h="1160442">
                <a:moveTo>
                  <a:pt x="548640" y="0"/>
                </a:moveTo>
                <a:lnTo>
                  <a:pt x="478896" y="1026"/>
                </a:lnTo>
                <a:lnTo>
                  <a:pt x="429348" y="297"/>
                </a:lnTo>
                <a:lnTo>
                  <a:pt x="429252" y="1756"/>
                </a:lnTo>
                <a:lnTo>
                  <a:pt x="419100" y="1905"/>
                </a:lnTo>
                <a:lnTo>
                  <a:pt x="259080" y="158115"/>
                </a:lnTo>
                <a:lnTo>
                  <a:pt x="259080" y="354330"/>
                </a:lnTo>
                <a:lnTo>
                  <a:pt x="177165" y="323850"/>
                </a:lnTo>
                <a:lnTo>
                  <a:pt x="182880" y="259080"/>
                </a:lnTo>
                <a:lnTo>
                  <a:pt x="152400" y="295275"/>
                </a:lnTo>
                <a:lnTo>
                  <a:pt x="106680" y="251460"/>
                </a:lnTo>
                <a:lnTo>
                  <a:pt x="114300" y="310515"/>
                </a:lnTo>
                <a:lnTo>
                  <a:pt x="53340" y="346710"/>
                </a:lnTo>
                <a:lnTo>
                  <a:pt x="137160" y="346710"/>
                </a:lnTo>
                <a:lnTo>
                  <a:pt x="251460" y="436245"/>
                </a:lnTo>
                <a:lnTo>
                  <a:pt x="196215" y="584835"/>
                </a:lnTo>
                <a:lnTo>
                  <a:pt x="226695" y="788670"/>
                </a:lnTo>
                <a:lnTo>
                  <a:pt x="171450" y="636270"/>
                </a:lnTo>
                <a:lnTo>
                  <a:pt x="106680" y="575310"/>
                </a:lnTo>
                <a:lnTo>
                  <a:pt x="70485" y="685800"/>
                </a:lnTo>
                <a:lnTo>
                  <a:pt x="120015" y="819150"/>
                </a:lnTo>
                <a:lnTo>
                  <a:pt x="62865" y="733425"/>
                </a:lnTo>
                <a:lnTo>
                  <a:pt x="85725" y="836295"/>
                </a:lnTo>
                <a:lnTo>
                  <a:pt x="0" y="670560"/>
                </a:lnTo>
                <a:lnTo>
                  <a:pt x="60960" y="864870"/>
                </a:lnTo>
                <a:lnTo>
                  <a:pt x="97155" y="942975"/>
                </a:lnTo>
                <a:lnTo>
                  <a:pt x="196215" y="1156335"/>
                </a:lnTo>
                <a:lnTo>
                  <a:pt x="283845" y="1160145"/>
                </a:lnTo>
                <a:lnTo>
                  <a:pt x="312420" y="1114425"/>
                </a:lnTo>
                <a:lnTo>
                  <a:pt x="486224" y="1148065"/>
                </a:lnTo>
                <a:lnTo>
                  <a:pt x="488403" y="1149012"/>
                </a:lnTo>
                <a:lnTo>
                  <a:pt x="665568" y="1114722"/>
                </a:lnTo>
                <a:lnTo>
                  <a:pt x="694143" y="1160442"/>
                </a:lnTo>
                <a:lnTo>
                  <a:pt x="781773" y="1156632"/>
                </a:lnTo>
                <a:lnTo>
                  <a:pt x="880833" y="943272"/>
                </a:lnTo>
                <a:lnTo>
                  <a:pt x="917028" y="865167"/>
                </a:lnTo>
                <a:lnTo>
                  <a:pt x="977988" y="670857"/>
                </a:lnTo>
                <a:lnTo>
                  <a:pt x="892263" y="836592"/>
                </a:lnTo>
                <a:lnTo>
                  <a:pt x="915123" y="733722"/>
                </a:lnTo>
                <a:lnTo>
                  <a:pt x="857973" y="819447"/>
                </a:lnTo>
                <a:lnTo>
                  <a:pt x="907503" y="686097"/>
                </a:lnTo>
                <a:lnTo>
                  <a:pt x="871308" y="575607"/>
                </a:lnTo>
                <a:lnTo>
                  <a:pt x="806538" y="636567"/>
                </a:lnTo>
                <a:lnTo>
                  <a:pt x="751293" y="788967"/>
                </a:lnTo>
                <a:lnTo>
                  <a:pt x="781773" y="585132"/>
                </a:lnTo>
                <a:lnTo>
                  <a:pt x="726528" y="436542"/>
                </a:lnTo>
                <a:lnTo>
                  <a:pt x="840828" y="347007"/>
                </a:lnTo>
                <a:lnTo>
                  <a:pt x="924648" y="347007"/>
                </a:lnTo>
                <a:lnTo>
                  <a:pt x="863688" y="310812"/>
                </a:lnTo>
                <a:lnTo>
                  <a:pt x="871308" y="251757"/>
                </a:lnTo>
                <a:lnTo>
                  <a:pt x="825588" y="295572"/>
                </a:lnTo>
                <a:lnTo>
                  <a:pt x="795108" y="259377"/>
                </a:lnTo>
                <a:lnTo>
                  <a:pt x="800823" y="324147"/>
                </a:lnTo>
                <a:lnTo>
                  <a:pt x="718908" y="354627"/>
                </a:lnTo>
                <a:lnTo>
                  <a:pt x="718908" y="158412"/>
                </a:lnTo>
                <a:lnTo>
                  <a:pt x="558888" y="2202"/>
                </a:lnTo>
                <a:lnTo>
                  <a:pt x="548776" y="2053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CFCA71-9B8D-6586-2A25-F1BCC4FA6CFF}"/>
              </a:ext>
            </a:extLst>
          </p:cNvPr>
          <p:cNvSpPr/>
          <p:nvPr/>
        </p:nvSpPr>
        <p:spPr>
          <a:xfrm flipH="1">
            <a:off x="6014517" y="4982102"/>
            <a:ext cx="614985" cy="1182321"/>
          </a:xfrm>
          <a:custGeom>
            <a:avLst/>
            <a:gdLst>
              <a:gd name="connsiteX0" fmla="*/ 548640 w 630225"/>
              <a:gd name="connsiteY0" fmla="*/ 0 h 1160145"/>
              <a:gd name="connsiteX1" fmla="*/ 478896 w 630225"/>
              <a:gd name="connsiteY1" fmla="*/ 1026 h 1160145"/>
              <a:gd name="connsiteX2" fmla="*/ 429348 w 630225"/>
              <a:gd name="connsiteY2" fmla="*/ 297 h 1160145"/>
              <a:gd name="connsiteX3" fmla="*/ 429252 w 630225"/>
              <a:gd name="connsiteY3" fmla="*/ 1756 h 1160145"/>
              <a:gd name="connsiteX4" fmla="*/ 419100 w 630225"/>
              <a:gd name="connsiteY4" fmla="*/ 1905 h 1160145"/>
              <a:gd name="connsiteX5" fmla="*/ 259080 w 630225"/>
              <a:gd name="connsiteY5" fmla="*/ 158115 h 1160145"/>
              <a:gd name="connsiteX6" fmla="*/ 259080 w 630225"/>
              <a:gd name="connsiteY6" fmla="*/ 354330 h 1160145"/>
              <a:gd name="connsiteX7" fmla="*/ 177165 w 630225"/>
              <a:gd name="connsiteY7" fmla="*/ 323850 h 1160145"/>
              <a:gd name="connsiteX8" fmla="*/ 182880 w 630225"/>
              <a:gd name="connsiteY8" fmla="*/ 259080 h 1160145"/>
              <a:gd name="connsiteX9" fmla="*/ 152400 w 630225"/>
              <a:gd name="connsiteY9" fmla="*/ 295275 h 1160145"/>
              <a:gd name="connsiteX10" fmla="*/ 106680 w 630225"/>
              <a:gd name="connsiteY10" fmla="*/ 251460 h 1160145"/>
              <a:gd name="connsiteX11" fmla="*/ 114300 w 630225"/>
              <a:gd name="connsiteY11" fmla="*/ 310515 h 1160145"/>
              <a:gd name="connsiteX12" fmla="*/ 53340 w 630225"/>
              <a:gd name="connsiteY12" fmla="*/ 346710 h 1160145"/>
              <a:gd name="connsiteX13" fmla="*/ 137160 w 630225"/>
              <a:gd name="connsiteY13" fmla="*/ 346710 h 1160145"/>
              <a:gd name="connsiteX14" fmla="*/ 251460 w 630225"/>
              <a:gd name="connsiteY14" fmla="*/ 436245 h 1160145"/>
              <a:gd name="connsiteX15" fmla="*/ 196215 w 630225"/>
              <a:gd name="connsiteY15" fmla="*/ 584835 h 1160145"/>
              <a:gd name="connsiteX16" fmla="*/ 226695 w 630225"/>
              <a:gd name="connsiteY16" fmla="*/ 788670 h 1160145"/>
              <a:gd name="connsiteX17" fmla="*/ 171450 w 630225"/>
              <a:gd name="connsiteY17" fmla="*/ 636270 h 1160145"/>
              <a:gd name="connsiteX18" fmla="*/ 106680 w 630225"/>
              <a:gd name="connsiteY18" fmla="*/ 575310 h 1160145"/>
              <a:gd name="connsiteX19" fmla="*/ 70485 w 630225"/>
              <a:gd name="connsiteY19" fmla="*/ 685800 h 1160145"/>
              <a:gd name="connsiteX20" fmla="*/ 120015 w 630225"/>
              <a:gd name="connsiteY20" fmla="*/ 819150 h 1160145"/>
              <a:gd name="connsiteX21" fmla="*/ 62865 w 630225"/>
              <a:gd name="connsiteY21" fmla="*/ 733425 h 1160145"/>
              <a:gd name="connsiteX22" fmla="*/ 85725 w 630225"/>
              <a:gd name="connsiteY22" fmla="*/ 836295 h 1160145"/>
              <a:gd name="connsiteX23" fmla="*/ 0 w 630225"/>
              <a:gd name="connsiteY23" fmla="*/ 670560 h 1160145"/>
              <a:gd name="connsiteX24" fmla="*/ 60960 w 630225"/>
              <a:gd name="connsiteY24" fmla="*/ 864870 h 1160145"/>
              <a:gd name="connsiteX25" fmla="*/ 97155 w 630225"/>
              <a:gd name="connsiteY25" fmla="*/ 942975 h 1160145"/>
              <a:gd name="connsiteX26" fmla="*/ 196215 w 630225"/>
              <a:gd name="connsiteY26" fmla="*/ 1156335 h 1160145"/>
              <a:gd name="connsiteX27" fmla="*/ 283845 w 630225"/>
              <a:gd name="connsiteY27" fmla="*/ 1160145 h 1160145"/>
              <a:gd name="connsiteX28" fmla="*/ 312420 w 630225"/>
              <a:gd name="connsiteY28" fmla="*/ 1114425 h 1160145"/>
              <a:gd name="connsiteX29" fmla="*/ 486224 w 630225"/>
              <a:gd name="connsiteY29" fmla="*/ 1148065 h 1160145"/>
              <a:gd name="connsiteX30" fmla="*/ 488403 w 630225"/>
              <a:gd name="connsiteY30" fmla="*/ 1149012 h 1160145"/>
              <a:gd name="connsiteX31" fmla="*/ 630225 w 630225"/>
              <a:gd name="connsiteY31" fmla="*/ 1121563 h 1160145"/>
              <a:gd name="connsiteX32" fmla="*/ 630225 w 630225"/>
              <a:gd name="connsiteY32" fmla="*/ 71841 h 1160145"/>
              <a:gd name="connsiteX33" fmla="*/ 558888 w 630225"/>
              <a:gd name="connsiteY33" fmla="*/ 2202 h 1160145"/>
              <a:gd name="connsiteX34" fmla="*/ 548776 w 630225"/>
              <a:gd name="connsiteY34" fmla="*/ 2053 h 1160145"/>
              <a:gd name="connsiteX0" fmla="*/ 548640 w 630225"/>
              <a:gd name="connsiteY0" fmla="*/ 0 h 1160145"/>
              <a:gd name="connsiteX1" fmla="*/ 478896 w 630225"/>
              <a:gd name="connsiteY1" fmla="*/ 1026 h 1160145"/>
              <a:gd name="connsiteX2" fmla="*/ 429348 w 630225"/>
              <a:gd name="connsiteY2" fmla="*/ 297 h 1160145"/>
              <a:gd name="connsiteX3" fmla="*/ 429252 w 630225"/>
              <a:gd name="connsiteY3" fmla="*/ 1756 h 1160145"/>
              <a:gd name="connsiteX4" fmla="*/ 419100 w 630225"/>
              <a:gd name="connsiteY4" fmla="*/ 1905 h 1160145"/>
              <a:gd name="connsiteX5" fmla="*/ 259080 w 630225"/>
              <a:gd name="connsiteY5" fmla="*/ 158115 h 1160145"/>
              <a:gd name="connsiteX6" fmla="*/ 259080 w 630225"/>
              <a:gd name="connsiteY6" fmla="*/ 354330 h 1160145"/>
              <a:gd name="connsiteX7" fmla="*/ 177165 w 630225"/>
              <a:gd name="connsiteY7" fmla="*/ 323850 h 1160145"/>
              <a:gd name="connsiteX8" fmla="*/ 182880 w 630225"/>
              <a:gd name="connsiteY8" fmla="*/ 259080 h 1160145"/>
              <a:gd name="connsiteX9" fmla="*/ 152400 w 630225"/>
              <a:gd name="connsiteY9" fmla="*/ 295275 h 1160145"/>
              <a:gd name="connsiteX10" fmla="*/ 106680 w 630225"/>
              <a:gd name="connsiteY10" fmla="*/ 251460 h 1160145"/>
              <a:gd name="connsiteX11" fmla="*/ 114300 w 630225"/>
              <a:gd name="connsiteY11" fmla="*/ 310515 h 1160145"/>
              <a:gd name="connsiteX12" fmla="*/ 53340 w 630225"/>
              <a:gd name="connsiteY12" fmla="*/ 346710 h 1160145"/>
              <a:gd name="connsiteX13" fmla="*/ 137160 w 630225"/>
              <a:gd name="connsiteY13" fmla="*/ 346710 h 1160145"/>
              <a:gd name="connsiteX14" fmla="*/ 251460 w 630225"/>
              <a:gd name="connsiteY14" fmla="*/ 436245 h 1160145"/>
              <a:gd name="connsiteX15" fmla="*/ 196215 w 630225"/>
              <a:gd name="connsiteY15" fmla="*/ 584835 h 1160145"/>
              <a:gd name="connsiteX16" fmla="*/ 226695 w 630225"/>
              <a:gd name="connsiteY16" fmla="*/ 788670 h 1160145"/>
              <a:gd name="connsiteX17" fmla="*/ 171450 w 630225"/>
              <a:gd name="connsiteY17" fmla="*/ 636270 h 1160145"/>
              <a:gd name="connsiteX18" fmla="*/ 106680 w 630225"/>
              <a:gd name="connsiteY18" fmla="*/ 575310 h 1160145"/>
              <a:gd name="connsiteX19" fmla="*/ 70485 w 630225"/>
              <a:gd name="connsiteY19" fmla="*/ 685800 h 1160145"/>
              <a:gd name="connsiteX20" fmla="*/ 120015 w 630225"/>
              <a:gd name="connsiteY20" fmla="*/ 819150 h 1160145"/>
              <a:gd name="connsiteX21" fmla="*/ 62865 w 630225"/>
              <a:gd name="connsiteY21" fmla="*/ 733425 h 1160145"/>
              <a:gd name="connsiteX22" fmla="*/ 85725 w 630225"/>
              <a:gd name="connsiteY22" fmla="*/ 836295 h 1160145"/>
              <a:gd name="connsiteX23" fmla="*/ 0 w 630225"/>
              <a:gd name="connsiteY23" fmla="*/ 670560 h 1160145"/>
              <a:gd name="connsiteX24" fmla="*/ 60960 w 630225"/>
              <a:gd name="connsiteY24" fmla="*/ 864870 h 1160145"/>
              <a:gd name="connsiteX25" fmla="*/ 97155 w 630225"/>
              <a:gd name="connsiteY25" fmla="*/ 942975 h 1160145"/>
              <a:gd name="connsiteX26" fmla="*/ 196215 w 630225"/>
              <a:gd name="connsiteY26" fmla="*/ 1156335 h 1160145"/>
              <a:gd name="connsiteX27" fmla="*/ 283845 w 630225"/>
              <a:gd name="connsiteY27" fmla="*/ 1160145 h 1160145"/>
              <a:gd name="connsiteX28" fmla="*/ 356235 w 630225"/>
              <a:gd name="connsiteY28" fmla="*/ 1114425 h 1160145"/>
              <a:gd name="connsiteX29" fmla="*/ 486224 w 630225"/>
              <a:gd name="connsiteY29" fmla="*/ 1148065 h 1160145"/>
              <a:gd name="connsiteX30" fmla="*/ 488403 w 630225"/>
              <a:gd name="connsiteY30" fmla="*/ 1149012 h 1160145"/>
              <a:gd name="connsiteX31" fmla="*/ 630225 w 630225"/>
              <a:gd name="connsiteY31" fmla="*/ 1121563 h 1160145"/>
              <a:gd name="connsiteX32" fmla="*/ 630225 w 630225"/>
              <a:gd name="connsiteY32" fmla="*/ 71841 h 1160145"/>
              <a:gd name="connsiteX33" fmla="*/ 558888 w 630225"/>
              <a:gd name="connsiteY33" fmla="*/ 2202 h 1160145"/>
              <a:gd name="connsiteX34" fmla="*/ 548776 w 630225"/>
              <a:gd name="connsiteY34" fmla="*/ 2053 h 1160145"/>
              <a:gd name="connsiteX35" fmla="*/ 548640 w 630225"/>
              <a:gd name="connsiteY35" fmla="*/ 0 h 1160145"/>
              <a:gd name="connsiteX0" fmla="*/ 548640 w 630225"/>
              <a:gd name="connsiteY0" fmla="*/ 0 h 1167765"/>
              <a:gd name="connsiteX1" fmla="*/ 478896 w 630225"/>
              <a:gd name="connsiteY1" fmla="*/ 1026 h 1167765"/>
              <a:gd name="connsiteX2" fmla="*/ 429348 w 630225"/>
              <a:gd name="connsiteY2" fmla="*/ 297 h 1167765"/>
              <a:gd name="connsiteX3" fmla="*/ 429252 w 630225"/>
              <a:gd name="connsiteY3" fmla="*/ 1756 h 1167765"/>
              <a:gd name="connsiteX4" fmla="*/ 419100 w 630225"/>
              <a:gd name="connsiteY4" fmla="*/ 1905 h 1167765"/>
              <a:gd name="connsiteX5" fmla="*/ 259080 w 630225"/>
              <a:gd name="connsiteY5" fmla="*/ 158115 h 1167765"/>
              <a:gd name="connsiteX6" fmla="*/ 259080 w 630225"/>
              <a:gd name="connsiteY6" fmla="*/ 354330 h 1167765"/>
              <a:gd name="connsiteX7" fmla="*/ 177165 w 630225"/>
              <a:gd name="connsiteY7" fmla="*/ 323850 h 1167765"/>
              <a:gd name="connsiteX8" fmla="*/ 182880 w 630225"/>
              <a:gd name="connsiteY8" fmla="*/ 259080 h 1167765"/>
              <a:gd name="connsiteX9" fmla="*/ 152400 w 630225"/>
              <a:gd name="connsiteY9" fmla="*/ 295275 h 1167765"/>
              <a:gd name="connsiteX10" fmla="*/ 106680 w 630225"/>
              <a:gd name="connsiteY10" fmla="*/ 251460 h 1167765"/>
              <a:gd name="connsiteX11" fmla="*/ 114300 w 630225"/>
              <a:gd name="connsiteY11" fmla="*/ 310515 h 1167765"/>
              <a:gd name="connsiteX12" fmla="*/ 53340 w 630225"/>
              <a:gd name="connsiteY12" fmla="*/ 346710 h 1167765"/>
              <a:gd name="connsiteX13" fmla="*/ 137160 w 630225"/>
              <a:gd name="connsiteY13" fmla="*/ 346710 h 1167765"/>
              <a:gd name="connsiteX14" fmla="*/ 251460 w 630225"/>
              <a:gd name="connsiteY14" fmla="*/ 436245 h 1167765"/>
              <a:gd name="connsiteX15" fmla="*/ 196215 w 630225"/>
              <a:gd name="connsiteY15" fmla="*/ 584835 h 1167765"/>
              <a:gd name="connsiteX16" fmla="*/ 226695 w 630225"/>
              <a:gd name="connsiteY16" fmla="*/ 788670 h 1167765"/>
              <a:gd name="connsiteX17" fmla="*/ 171450 w 630225"/>
              <a:gd name="connsiteY17" fmla="*/ 636270 h 1167765"/>
              <a:gd name="connsiteX18" fmla="*/ 106680 w 630225"/>
              <a:gd name="connsiteY18" fmla="*/ 575310 h 1167765"/>
              <a:gd name="connsiteX19" fmla="*/ 70485 w 630225"/>
              <a:gd name="connsiteY19" fmla="*/ 685800 h 1167765"/>
              <a:gd name="connsiteX20" fmla="*/ 120015 w 630225"/>
              <a:gd name="connsiteY20" fmla="*/ 819150 h 1167765"/>
              <a:gd name="connsiteX21" fmla="*/ 62865 w 630225"/>
              <a:gd name="connsiteY21" fmla="*/ 733425 h 1167765"/>
              <a:gd name="connsiteX22" fmla="*/ 85725 w 630225"/>
              <a:gd name="connsiteY22" fmla="*/ 836295 h 1167765"/>
              <a:gd name="connsiteX23" fmla="*/ 0 w 630225"/>
              <a:gd name="connsiteY23" fmla="*/ 670560 h 1167765"/>
              <a:gd name="connsiteX24" fmla="*/ 60960 w 630225"/>
              <a:gd name="connsiteY24" fmla="*/ 864870 h 1167765"/>
              <a:gd name="connsiteX25" fmla="*/ 97155 w 630225"/>
              <a:gd name="connsiteY25" fmla="*/ 942975 h 1167765"/>
              <a:gd name="connsiteX26" fmla="*/ 196215 w 630225"/>
              <a:gd name="connsiteY26" fmla="*/ 1156335 h 1167765"/>
              <a:gd name="connsiteX27" fmla="*/ 306705 w 630225"/>
              <a:gd name="connsiteY27" fmla="*/ 1167765 h 1167765"/>
              <a:gd name="connsiteX28" fmla="*/ 356235 w 630225"/>
              <a:gd name="connsiteY28" fmla="*/ 1114425 h 1167765"/>
              <a:gd name="connsiteX29" fmla="*/ 486224 w 630225"/>
              <a:gd name="connsiteY29" fmla="*/ 1148065 h 1167765"/>
              <a:gd name="connsiteX30" fmla="*/ 488403 w 630225"/>
              <a:gd name="connsiteY30" fmla="*/ 1149012 h 1167765"/>
              <a:gd name="connsiteX31" fmla="*/ 630225 w 630225"/>
              <a:gd name="connsiteY31" fmla="*/ 1121563 h 1167765"/>
              <a:gd name="connsiteX32" fmla="*/ 630225 w 630225"/>
              <a:gd name="connsiteY32" fmla="*/ 71841 h 1167765"/>
              <a:gd name="connsiteX33" fmla="*/ 558888 w 630225"/>
              <a:gd name="connsiteY33" fmla="*/ 2202 h 1167765"/>
              <a:gd name="connsiteX34" fmla="*/ 548776 w 630225"/>
              <a:gd name="connsiteY34" fmla="*/ 2053 h 1167765"/>
              <a:gd name="connsiteX35" fmla="*/ 548640 w 630225"/>
              <a:gd name="connsiteY35" fmla="*/ 0 h 116776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6695 w 630225"/>
              <a:gd name="connsiteY16" fmla="*/ 78867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60960 w 630225"/>
              <a:gd name="connsiteY24" fmla="*/ 864870 h 1171575"/>
              <a:gd name="connsiteX25" fmla="*/ 97155 w 630225"/>
              <a:gd name="connsiteY25" fmla="*/ 942975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2885 w 630225"/>
              <a:gd name="connsiteY16" fmla="*/ 82296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60960 w 630225"/>
              <a:gd name="connsiteY24" fmla="*/ 864870 h 1171575"/>
              <a:gd name="connsiteX25" fmla="*/ 97155 w 630225"/>
              <a:gd name="connsiteY25" fmla="*/ 942975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2885 w 630225"/>
              <a:gd name="connsiteY16" fmla="*/ 82296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60960 w 630225"/>
              <a:gd name="connsiteY24" fmla="*/ 864870 h 1171575"/>
              <a:gd name="connsiteX25" fmla="*/ 106680 w 630225"/>
              <a:gd name="connsiteY25" fmla="*/ 994410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2885 w 630225"/>
              <a:gd name="connsiteY16" fmla="*/ 82296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85725 w 630225"/>
              <a:gd name="connsiteY24" fmla="*/ 939165 h 1171575"/>
              <a:gd name="connsiteX25" fmla="*/ 106680 w 630225"/>
              <a:gd name="connsiteY25" fmla="*/ 994410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91440 w 614985"/>
              <a:gd name="connsiteY18" fmla="*/ 575310 h 1171575"/>
              <a:gd name="connsiteX19" fmla="*/ 55245 w 614985"/>
              <a:gd name="connsiteY19" fmla="*/ 685800 h 1171575"/>
              <a:gd name="connsiteX20" fmla="*/ 104775 w 614985"/>
              <a:gd name="connsiteY20" fmla="*/ 819150 h 1171575"/>
              <a:gd name="connsiteX21" fmla="*/ 47625 w 614985"/>
              <a:gd name="connsiteY21" fmla="*/ 733425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91440 w 614985"/>
              <a:gd name="connsiteY18" fmla="*/ 575310 h 1171575"/>
              <a:gd name="connsiteX19" fmla="*/ 55245 w 614985"/>
              <a:gd name="connsiteY19" fmla="*/ 6858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91440 w 614985"/>
              <a:gd name="connsiteY18" fmla="*/ 57531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22885 w 614985"/>
              <a:gd name="connsiteY16" fmla="*/ 798195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00025 w 614985"/>
              <a:gd name="connsiteY14" fmla="*/ 438150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200025 w 614985"/>
              <a:gd name="connsiteY14" fmla="*/ 438150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22885 w 614985"/>
              <a:gd name="connsiteY6" fmla="*/ 35052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24790 w 614985"/>
              <a:gd name="connsiteY5" fmla="*/ 154305 h 1171575"/>
              <a:gd name="connsiteX6" fmla="*/ 222885 w 614985"/>
              <a:gd name="connsiteY6" fmla="*/ 35052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340995 w 614985"/>
              <a:gd name="connsiteY4" fmla="*/ 26670 h 1171575"/>
              <a:gd name="connsiteX5" fmla="*/ 224790 w 614985"/>
              <a:gd name="connsiteY5" fmla="*/ 154305 h 1171575"/>
              <a:gd name="connsiteX6" fmla="*/ 222885 w 614985"/>
              <a:gd name="connsiteY6" fmla="*/ 35052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340995 w 614985"/>
              <a:gd name="connsiteY3" fmla="*/ 26670 h 1171575"/>
              <a:gd name="connsiteX4" fmla="*/ 224790 w 614985"/>
              <a:gd name="connsiteY4" fmla="*/ 154305 h 1171575"/>
              <a:gd name="connsiteX5" fmla="*/ 222885 w 614985"/>
              <a:gd name="connsiteY5" fmla="*/ 350520 h 1171575"/>
              <a:gd name="connsiteX6" fmla="*/ 150495 w 614985"/>
              <a:gd name="connsiteY6" fmla="*/ 314325 h 1171575"/>
              <a:gd name="connsiteX7" fmla="*/ 146685 w 614985"/>
              <a:gd name="connsiteY7" fmla="*/ 240030 h 1171575"/>
              <a:gd name="connsiteX8" fmla="*/ 121920 w 614985"/>
              <a:gd name="connsiteY8" fmla="*/ 289560 h 1171575"/>
              <a:gd name="connsiteX9" fmla="*/ 57150 w 614985"/>
              <a:gd name="connsiteY9" fmla="*/ 251460 h 1171575"/>
              <a:gd name="connsiteX10" fmla="*/ 80010 w 614985"/>
              <a:gd name="connsiteY10" fmla="*/ 310515 h 1171575"/>
              <a:gd name="connsiteX11" fmla="*/ 38100 w 614985"/>
              <a:gd name="connsiteY11" fmla="*/ 346710 h 1171575"/>
              <a:gd name="connsiteX12" fmla="*/ 99060 w 614985"/>
              <a:gd name="connsiteY12" fmla="*/ 356235 h 1171575"/>
              <a:gd name="connsiteX13" fmla="*/ 188595 w 614985"/>
              <a:gd name="connsiteY13" fmla="*/ 447675 h 1171575"/>
              <a:gd name="connsiteX14" fmla="*/ 161925 w 614985"/>
              <a:gd name="connsiteY14" fmla="*/ 584835 h 1171575"/>
              <a:gd name="connsiteX15" fmla="*/ 209550 w 614985"/>
              <a:gd name="connsiteY15" fmla="*/ 750570 h 1171575"/>
              <a:gd name="connsiteX16" fmla="*/ 135255 w 614985"/>
              <a:gd name="connsiteY16" fmla="*/ 653415 h 1171575"/>
              <a:gd name="connsiteX17" fmla="*/ 57150 w 614985"/>
              <a:gd name="connsiteY17" fmla="*/ 628650 h 1171575"/>
              <a:gd name="connsiteX18" fmla="*/ 45720 w 614985"/>
              <a:gd name="connsiteY18" fmla="*/ 723900 h 1171575"/>
              <a:gd name="connsiteX19" fmla="*/ 104775 w 614985"/>
              <a:gd name="connsiteY19" fmla="*/ 819150 h 1171575"/>
              <a:gd name="connsiteX20" fmla="*/ 15240 w 614985"/>
              <a:gd name="connsiteY20" fmla="*/ 735330 h 1171575"/>
              <a:gd name="connsiteX21" fmla="*/ 70485 w 614985"/>
              <a:gd name="connsiteY21" fmla="*/ 836295 h 1171575"/>
              <a:gd name="connsiteX22" fmla="*/ 0 w 614985"/>
              <a:gd name="connsiteY22" fmla="*/ 815340 h 1171575"/>
              <a:gd name="connsiteX23" fmla="*/ 70485 w 614985"/>
              <a:gd name="connsiteY23" fmla="*/ 939165 h 1171575"/>
              <a:gd name="connsiteX24" fmla="*/ 91440 w 614985"/>
              <a:gd name="connsiteY24" fmla="*/ 994410 h 1171575"/>
              <a:gd name="connsiteX25" fmla="*/ 219075 w 614985"/>
              <a:gd name="connsiteY25" fmla="*/ 1171575 h 1171575"/>
              <a:gd name="connsiteX26" fmla="*/ 291465 w 614985"/>
              <a:gd name="connsiteY26" fmla="*/ 1167765 h 1171575"/>
              <a:gd name="connsiteX27" fmla="*/ 340995 w 614985"/>
              <a:gd name="connsiteY27" fmla="*/ 1114425 h 1171575"/>
              <a:gd name="connsiteX28" fmla="*/ 470984 w 614985"/>
              <a:gd name="connsiteY28" fmla="*/ 1148065 h 1171575"/>
              <a:gd name="connsiteX29" fmla="*/ 473163 w 614985"/>
              <a:gd name="connsiteY29" fmla="*/ 1149012 h 1171575"/>
              <a:gd name="connsiteX30" fmla="*/ 614985 w 614985"/>
              <a:gd name="connsiteY30" fmla="*/ 1121563 h 1171575"/>
              <a:gd name="connsiteX31" fmla="*/ 614985 w 614985"/>
              <a:gd name="connsiteY31" fmla="*/ 71841 h 1171575"/>
              <a:gd name="connsiteX32" fmla="*/ 543648 w 614985"/>
              <a:gd name="connsiteY32" fmla="*/ 2202 h 1171575"/>
              <a:gd name="connsiteX33" fmla="*/ 533536 w 614985"/>
              <a:gd name="connsiteY33" fmla="*/ 2053 h 1171575"/>
              <a:gd name="connsiteX34" fmla="*/ 533400 w 614985"/>
              <a:gd name="connsiteY34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340995 w 614985"/>
              <a:gd name="connsiteY2" fmla="*/ 26670 h 1171575"/>
              <a:gd name="connsiteX3" fmla="*/ 224790 w 614985"/>
              <a:gd name="connsiteY3" fmla="*/ 154305 h 1171575"/>
              <a:gd name="connsiteX4" fmla="*/ 222885 w 614985"/>
              <a:gd name="connsiteY4" fmla="*/ 350520 h 1171575"/>
              <a:gd name="connsiteX5" fmla="*/ 150495 w 614985"/>
              <a:gd name="connsiteY5" fmla="*/ 314325 h 1171575"/>
              <a:gd name="connsiteX6" fmla="*/ 146685 w 614985"/>
              <a:gd name="connsiteY6" fmla="*/ 240030 h 1171575"/>
              <a:gd name="connsiteX7" fmla="*/ 121920 w 614985"/>
              <a:gd name="connsiteY7" fmla="*/ 289560 h 1171575"/>
              <a:gd name="connsiteX8" fmla="*/ 57150 w 614985"/>
              <a:gd name="connsiteY8" fmla="*/ 251460 h 1171575"/>
              <a:gd name="connsiteX9" fmla="*/ 80010 w 614985"/>
              <a:gd name="connsiteY9" fmla="*/ 310515 h 1171575"/>
              <a:gd name="connsiteX10" fmla="*/ 38100 w 614985"/>
              <a:gd name="connsiteY10" fmla="*/ 346710 h 1171575"/>
              <a:gd name="connsiteX11" fmla="*/ 99060 w 614985"/>
              <a:gd name="connsiteY11" fmla="*/ 356235 h 1171575"/>
              <a:gd name="connsiteX12" fmla="*/ 188595 w 614985"/>
              <a:gd name="connsiteY12" fmla="*/ 447675 h 1171575"/>
              <a:gd name="connsiteX13" fmla="*/ 161925 w 614985"/>
              <a:gd name="connsiteY13" fmla="*/ 584835 h 1171575"/>
              <a:gd name="connsiteX14" fmla="*/ 209550 w 614985"/>
              <a:gd name="connsiteY14" fmla="*/ 750570 h 1171575"/>
              <a:gd name="connsiteX15" fmla="*/ 135255 w 614985"/>
              <a:gd name="connsiteY15" fmla="*/ 653415 h 1171575"/>
              <a:gd name="connsiteX16" fmla="*/ 57150 w 614985"/>
              <a:gd name="connsiteY16" fmla="*/ 628650 h 1171575"/>
              <a:gd name="connsiteX17" fmla="*/ 45720 w 614985"/>
              <a:gd name="connsiteY17" fmla="*/ 723900 h 1171575"/>
              <a:gd name="connsiteX18" fmla="*/ 104775 w 614985"/>
              <a:gd name="connsiteY18" fmla="*/ 819150 h 1171575"/>
              <a:gd name="connsiteX19" fmla="*/ 15240 w 614985"/>
              <a:gd name="connsiteY19" fmla="*/ 735330 h 1171575"/>
              <a:gd name="connsiteX20" fmla="*/ 70485 w 614985"/>
              <a:gd name="connsiteY20" fmla="*/ 836295 h 1171575"/>
              <a:gd name="connsiteX21" fmla="*/ 0 w 614985"/>
              <a:gd name="connsiteY21" fmla="*/ 815340 h 1171575"/>
              <a:gd name="connsiteX22" fmla="*/ 70485 w 614985"/>
              <a:gd name="connsiteY22" fmla="*/ 939165 h 1171575"/>
              <a:gd name="connsiteX23" fmla="*/ 91440 w 614985"/>
              <a:gd name="connsiteY23" fmla="*/ 994410 h 1171575"/>
              <a:gd name="connsiteX24" fmla="*/ 219075 w 614985"/>
              <a:gd name="connsiteY24" fmla="*/ 1171575 h 1171575"/>
              <a:gd name="connsiteX25" fmla="*/ 291465 w 614985"/>
              <a:gd name="connsiteY25" fmla="*/ 1167765 h 1171575"/>
              <a:gd name="connsiteX26" fmla="*/ 340995 w 614985"/>
              <a:gd name="connsiteY26" fmla="*/ 1114425 h 1171575"/>
              <a:gd name="connsiteX27" fmla="*/ 470984 w 614985"/>
              <a:gd name="connsiteY27" fmla="*/ 1148065 h 1171575"/>
              <a:gd name="connsiteX28" fmla="*/ 473163 w 614985"/>
              <a:gd name="connsiteY28" fmla="*/ 1149012 h 1171575"/>
              <a:gd name="connsiteX29" fmla="*/ 614985 w 614985"/>
              <a:gd name="connsiteY29" fmla="*/ 1121563 h 1171575"/>
              <a:gd name="connsiteX30" fmla="*/ 614985 w 614985"/>
              <a:gd name="connsiteY30" fmla="*/ 71841 h 1171575"/>
              <a:gd name="connsiteX31" fmla="*/ 543648 w 614985"/>
              <a:gd name="connsiteY31" fmla="*/ 2202 h 1171575"/>
              <a:gd name="connsiteX32" fmla="*/ 533536 w 614985"/>
              <a:gd name="connsiteY32" fmla="*/ 2053 h 1171575"/>
              <a:gd name="connsiteX33" fmla="*/ 533400 w 614985"/>
              <a:gd name="connsiteY33" fmla="*/ 0 h 1171575"/>
              <a:gd name="connsiteX0" fmla="*/ 533400 w 614985"/>
              <a:gd name="connsiteY0" fmla="*/ 16119 h 1187694"/>
              <a:gd name="connsiteX1" fmla="*/ 4579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31" fmla="*/ 543648 w 614985"/>
              <a:gd name="connsiteY31" fmla="*/ 18321 h 1187694"/>
              <a:gd name="connsiteX32" fmla="*/ 533536 w 614985"/>
              <a:gd name="connsiteY32" fmla="*/ 18172 h 1187694"/>
              <a:gd name="connsiteX33" fmla="*/ 533400 w 614985"/>
              <a:gd name="connsiteY33" fmla="*/ 16119 h 1187694"/>
              <a:gd name="connsiteX0" fmla="*/ 533536 w 614985"/>
              <a:gd name="connsiteY0" fmla="*/ 18743 h 1188265"/>
              <a:gd name="connsiteX1" fmla="*/ 457941 w 614985"/>
              <a:gd name="connsiteY1" fmla="*/ 571 h 1188265"/>
              <a:gd name="connsiteX2" fmla="*/ 340995 w 614985"/>
              <a:gd name="connsiteY2" fmla="*/ 43360 h 1188265"/>
              <a:gd name="connsiteX3" fmla="*/ 224790 w 614985"/>
              <a:gd name="connsiteY3" fmla="*/ 170995 h 1188265"/>
              <a:gd name="connsiteX4" fmla="*/ 222885 w 614985"/>
              <a:gd name="connsiteY4" fmla="*/ 367210 h 1188265"/>
              <a:gd name="connsiteX5" fmla="*/ 150495 w 614985"/>
              <a:gd name="connsiteY5" fmla="*/ 331015 h 1188265"/>
              <a:gd name="connsiteX6" fmla="*/ 146685 w 614985"/>
              <a:gd name="connsiteY6" fmla="*/ 256720 h 1188265"/>
              <a:gd name="connsiteX7" fmla="*/ 121920 w 614985"/>
              <a:gd name="connsiteY7" fmla="*/ 306250 h 1188265"/>
              <a:gd name="connsiteX8" fmla="*/ 57150 w 614985"/>
              <a:gd name="connsiteY8" fmla="*/ 268150 h 1188265"/>
              <a:gd name="connsiteX9" fmla="*/ 80010 w 614985"/>
              <a:gd name="connsiteY9" fmla="*/ 327205 h 1188265"/>
              <a:gd name="connsiteX10" fmla="*/ 38100 w 614985"/>
              <a:gd name="connsiteY10" fmla="*/ 363400 h 1188265"/>
              <a:gd name="connsiteX11" fmla="*/ 99060 w 614985"/>
              <a:gd name="connsiteY11" fmla="*/ 372925 h 1188265"/>
              <a:gd name="connsiteX12" fmla="*/ 188595 w 614985"/>
              <a:gd name="connsiteY12" fmla="*/ 464365 h 1188265"/>
              <a:gd name="connsiteX13" fmla="*/ 161925 w 614985"/>
              <a:gd name="connsiteY13" fmla="*/ 601525 h 1188265"/>
              <a:gd name="connsiteX14" fmla="*/ 209550 w 614985"/>
              <a:gd name="connsiteY14" fmla="*/ 767260 h 1188265"/>
              <a:gd name="connsiteX15" fmla="*/ 135255 w 614985"/>
              <a:gd name="connsiteY15" fmla="*/ 670105 h 1188265"/>
              <a:gd name="connsiteX16" fmla="*/ 57150 w 614985"/>
              <a:gd name="connsiteY16" fmla="*/ 645340 h 1188265"/>
              <a:gd name="connsiteX17" fmla="*/ 45720 w 614985"/>
              <a:gd name="connsiteY17" fmla="*/ 740590 h 1188265"/>
              <a:gd name="connsiteX18" fmla="*/ 104775 w 614985"/>
              <a:gd name="connsiteY18" fmla="*/ 835840 h 1188265"/>
              <a:gd name="connsiteX19" fmla="*/ 15240 w 614985"/>
              <a:gd name="connsiteY19" fmla="*/ 752020 h 1188265"/>
              <a:gd name="connsiteX20" fmla="*/ 70485 w 614985"/>
              <a:gd name="connsiteY20" fmla="*/ 852985 h 1188265"/>
              <a:gd name="connsiteX21" fmla="*/ 0 w 614985"/>
              <a:gd name="connsiteY21" fmla="*/ 832030 h 1188265"/>
              <a:gd name="connsiteX22" fmla="*/ 70485 w 614985"/>
              <a:gd name="connsiteY22" fmla="*/ 955855 h 1188265"/>
              <a:gd name="connsiteX23" fmla="*/ 91440 w 614985"/>
              <a:gd name="connsiteY23" fmla="*/ 1011100 h 1188265"/>
              <a:gd name="connsiteX24" fmla="*/ 219075 w 614985"/>
              <a:gd name="connsiteY24" fmla="*/ 1188265 h 1188265"/>
              <a:gd name="connsiteX25" fmla="*/ 291465 w 614985"/>
              <a:gd name="connsiteY25" fmla="*/ 1184455 h 1188265"/>
              <a:gd name="connsiteX26" fmla="*/ 340995 w 614985"/>
              <a:gd name="connsiteY26" fmla="*/ 1131115 h 1188265"/>
              <a:gd name="connsiteX27" fmla="*/ 470984 w 614985"/>
              <a:gd name="connsiteY27" fmla="*/ 1164755 h 1188265"/>
              <a:gd name="connsiteX28" fmla="*/ 473163 w 614985"/>
              <a:gd name="connsiteY28" fmla="*/ 1165702 h 1188265"/>
              <a:gd name="connsiteX29" fmla="*/ 614985 w 614985"/>
              <a:gd name="connsiteY29" fmla="*/ 1138253 h 1188265"/>
              <a:gd name="connsiteX30" fmla="*/ 614985 w 614985"/>
              <a:gd name="connsiteY30" fmla="*/ 88531 h 1188265"/>
              <a:gd name="connsiteX31" fmla="*/ 543648 w 614985"/>
              <a:gd name="connsiteY31" fmla="*/ 18892 h 1188265"/>
              <a:gd name="connsiteX32" fmla="*/ 533536 w 614985"/>
              <a:gd name="connsiteY32" fmla="*/ 18743 h 1188265"/>
              <a:gd name="connsiteX0" fmla="*/ 543648 w 614985"/>
              <a:gd name="connsiteY0" fmla="*/ 18321 h 1187694"/>
              <a:gd name="connsiteX1" fmla="*/ 4579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31" fmla="*/ 543648 w 614985"/>
              <a:gd name="connsiteY31" fmla="*/ 18321 h 1187694"/>
              <a:gd name="connsiteX0" fmla="*/ 614985 w 614985"/>
              <a:gd name="connsiteY0" fmla="*/ 87960 h 1187694"/>
              <a:gd name="connsiteX1" fmla="*/ 4579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0" fmla="*/ 614985 w 614985"/>
              <a:gd name="connsiteY0" fmla="*/ 89865 h 1189599"/>
              <a:gd name="connsiteX1" fmla="*/ 480801 w 614985"/>
              <a:gd name="connsiteY1" fmla="*/ 0 h 1189599"/>
              <a:gd name="connsiteX2" fmla="*/ 340995 w 614985"/>
              <a:gd name="connsiteY2" fmla="*/ 44694 h 1189599"/>
              <a:gd name="connsiteX3" fmla="*/ 224790 w 614985"/>
              <a:gd name="connsiteY3" fmla="*/ 172329 h 1189599"/>
              <a:gd name="connsiteX4" fmla="*/ 222885 w 614985"/>
              <a:gd name="connsiteY4" fmla="*/ 368544 h 1189599"/>
              <a:gd name="connsiteX5" fmla="*/ 150495 w 614985"/>
              <a:gd name="connsiteY5" fmla="*/ 332349 h 1189599"/>
              <a:gd name="connsiteX6" fmla="*/ 146685 w 614985"/>
              <a:gd name="connsiteY6" fmla="*/ 258054 h 1189599"/>
              <a:gd name="connsiteX7" fmla="*/ 121920 w 614985"/>
              <a:gd name="connsiteY7" fmla="*/ 307584 h 1189599"/>
              <a:gd name="connsiteX8" fmla="*/ 57150 w 614985"/>
              <a:gd name="connsiteY8" fmla="*/ 269484 h 1189599"/>
              <a:gd name="connsiteX9" fmla="*/ 80010 w 614985"/>
              <a:gd name="connsiteY9" fmla="*/ 328539 h 1189599"/>
              <a:gd name="connsiteX10" fmla="*/ 38100 w 614985"/>
              <a:gd name="connsiteY10" fmla="*/ 364734 h 1189599"/>
              <a:gd name="connsiteX11" fmla="*/ 99060 w 614985"/>
              <a:gd name="connsiteY11" fmla="*/ 374259 h 1189599"/>
              <a:gd name="connsiteX12" fmla="*/ 188595 w 614985"/>
              <a:gd name="connsiteY12" fmla="*/ 465699 h 1189599"/>
              <a:gd name="connsiteX13" fmla="*/ 161925 w 614985"/>
              <a:gd name="connsiteY13" fmla="*/ 602859 h 1189599"/>
              <a:gd name="connsiteX14" fmla="*/ 209550 w 614985"/>
              <a:gd name="connsiteY14" fmla="*/ 768594 h 1189599"/>
              <a:gd name="connsiteX15" fmla="*/ 135255 w 614985"/>
              <a:gd name="connsiteY15" fmla="*/ 671439 h 1189599"/>
              <a:gd name="connsiteX16" fmla="*/ 57150 w 614985"/>
              <a:gd name="connsiteY16" fmla="*/ 646674 h 1189599"/>
              <a:gd name="connsiteX17" fmla="*/ 45720 w 614985"/>
              <a:gd name="connsiteY17" fmla="*/ 741924 h 1189599"/>
              <a:gd name="connsiteX18" fmla="*/ 104775 w 614985"/>
              <a:gd name="connsiteY18" fmla="*/ 837174 h 1189599"/>
              <a:gd name="connsiteX19" fmla="*/ 15240 w 614985"/>
              <a:gd name="connsiteY19" fmla="*/ 753354 h 1189599"/>
              <a:gd name="connsiteX20" fmla="*/ 70485 w 614985"/>
              <a:gd name="connsiteY20" fmla="*/ 854319 h 1189599"/>
              <a:gd name="connsiteX21" fmla="*/ 0 w 614985"/>
              <a:gd name="connsiteY21" fmla="*/ 833364 h 1189599"/>
              <a:gd name="connsiteX22" fmla="*/ 70485 w 614985"/>
              <a:gd name="connsiteY22" fmla="*/ 957189 h 1189599"/>
              <a:gd name="connsiteX23" fmla="*/ 91440 w 614985"/>
              <a:gd name="connsiteY23" fmla="*/ 1012434 h 1189599"/>
              <a:gd name="connsiteX24" fmla="*/ 219075 w 614985"/>
              <a:gd name="connsiteY24" fmla="*/ 1189599 h 1189599"/>
              <a:gd name="connsiteX25" fmla="*/ 291465 w 614985"/>
              <a:gd name="connsiteY25" fmla="*/ 1185789 h 1189599"/>
              <a:gd name="connsiteX26" fmla="*/ 340995 w 614985"/>
              <a:gd name="connsiteY26" fmla="*/ 1132449 h 1189599"/>
              <a:gd name="connsiteX27" fmla="*/ 470984 w 614985"/>
              <a:gd name="connsiteY27" fmla="*/ 1166089 h 1189599"/>
              <a:gd name="connsiteX28" fmla="*/ 473163 w 614985"/>
              <a:gd name="connsiteY28" fmla="*/ 1167036 h 1189599"/>
              <a:gd name="connsiteX29" fmla="*/ 614985 w 614985"/>
              <a:gd name="connsiteY29" fmla="*/ 1139587 h 1189599"/>
              <a:gd name="connsiteX30" fmla="*/ 614985 w 614985"/>
              <a:gd name="connsiteY30" fmla="*/ 89865 h 1189599"/>
              <a:gd name="connsiteX0" fmla="*/ 614985 w 614985"/>
              <a:gd name="connsiteY0" fmla="*/ 87960 h 1187694"/>
              <a:gd name="connsiteX1" fmla="*/ 4960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0" fmla="*/ 614985 w 614985"/>
              <a:gd name="connsiteY0" fmla="*/ 80340 h 1180074"/>
              <a:gd name="connsiteX1" fmla="*/ 480801 w 614985"/>
              <a:gd name="connsiteY1" fmla="*/ 0 h 1180074"/>
              <a:gd name="connsiteX2" fmla="*/ 340995 w 614985"/>
              <a:gd name="connsiteY2" fmla="*/ 35169 h 1180074"/>
              <a:gd name="connsiteX3" fmla="*/ 224790 w 614985"/>
              <a:gd name="connsiteY3" fmla="*/ 162804 h 1180074"/>
              <a:gd name="connsiteX4" fmla="*/ 222885 w 614985"/>
              <a:gd name="connsiteY4" fmla="*/ 359019 h 1180074"/>
              <a:gd name="connsiteX5" fmla="*/ 150495 w 614985"/>
              <a:gd name="connsiteY5" fmla="*/ 322824 h 1180074"/>
              <a:gd name="connsiteX6" fmla="*/ 146685 w 614985"/>
              <a:gd name="connsiteY6" fmla="*/ 248529 h 1180074"/>
              <a:gd name="connsiteX7" fmla="*/ 121920 w 614985"/>
              <a:gd name="connsiteY7" fmla="*/ 298059 h 1180074"/>
              <a:gd name="connsiteX8" fmla="*/ 57150 w 614985"/>
              <a:gd name="connsiteY8" fmla="*/ 259959 h 1180074"/>
              <a:gd name="connsiteX9" fmla="*/ 80010 w 614985"/>
              <a:gd name="connsiteY9" fmla="*/ 319014 h 1180074"/>
              <a:gd name="connsiteX10" fmla="*/ 38100 w 614985"/>
              <a:gd name="connsiteY10" fmla="*/ 355209 h 1180074"/>
              <a:gd name="connsiteX11" fmla="*/ 99060 w 614985"/>
              <a:gd name="connsiteY11" fmla="*/ 364734 h 1180074"/>
              <a:gd name="connsiteX12" fmla="*/ 188595 w 614985"/>
              <a:gd name="connsiteY12" fmla="*/ 456174 h 1180074"/>
              <a:gd name="connsiteX13" fmla="*/ 161925 w 614985"/>
              <a:gd name="connsiteY13" fmla="*/ 593334 h 1180074"/>
              <a:gd name="connsiteX14" fmla="*/ 209550 w 614985"/>
              <a:gd name="connsiteY14" fmla="*/ 759069 h 1180074"/>
              <a:gd name="connsiteX15" fmla="*/ 135255 w 614985"/>
              <a:gd name="connsiteY15" fmla="*/ 661914 h 1180074"/>
              <a:gd name="connsiteX16" fmla="*/ 57150 w 614985"/>
              <a:gd name="connsiteY16" fmla="*/ 637149 h 1180074"/>
              <a:gd name="connsiteX17" fmla="*/ 45720 w 614985"/>
              <a:gd name="connsiteY17" fmla="*/ 732399 h 1180074"/>
              <a:gd name="connsiteX18" fmla="*/ 104775 w 614985"/>
              <a:gd name="connsiteY18" fmla="*/ 827649 h 1180074"/>
              <a:gd name="connsiteX19" fmla="*/ 15240 w 614985"/>
              <a:gd name="connsiteY19" fmla="*/ 743829 h 1180074"/>
              <a:gd name="connsiteX20" fmla="*/ 70485 w 614985"/>
              <a:gd name="connsiteY20" fmla="*/ 844794 h 1180074"/>
              <a:gd name="connsiteX21" fmla="*/ 0 w 614985"/>
              <a:gd name="connsiteY21" fmla="*/ 823839 h 1180074"/>
              <a:gd name="connsiteX22" fmla="*/ 70485 w 614985"/>
              <a:gd name="connsiteY22" fmla="*/ 947664 h 1180074"/>
              <a:gd name="connsiteX23" fmla="*/ 91440 w 614985"/>
              <a:gd name="connsiteY23" fmla="*/ 1002909 h 1180074"/>
              <a:gd name="connsiteX24" fmla="*/ 219075 w 614985"/>
              <a:gd name="connsiteY24" fmla="*/ 1180074 h 1180074"/>
              <a:gd name="connsiteX25" fmla="*/ 291465 w 614985"/>
              <a:gd name="connsiteY25" fmla="*/ 1176264 h 1180074"/>
              <a:gd name="connsiteX26" fmla="*/ 340995 w 614985"/>
              <a:gd name="connsiteY26" fmla="*/ 1122924 h 1180074"/>
              <a:gd name="connsiteX27" fmla="*/ 470984 w 614985"/>
              <a:gd name="connsiteY27" fmla="*/ 1156564 h 1180074"/>
              <a:gd name="connsiteX28" fmla="*/ 473163 w 614985"/>
              <a:gd name="connsiteY28" fmla="*/ 1157511 h 1180074"/>
              <a:gd name="connsiteX29" fmla="*/ 614985 w 614985"/>
              <a:gd name="connsiteY29" fmla="*/ 1130062 h 1180074"/>
              <a:gd name="connsiteX30" fmla="*/ 614985 w 614985"/>
              <a:gd name="connsiteY30" fmla="*/ 80340 h 1180074"/>
              <a:gd name="connsiteX0" fmla="*/ 614985 w 614985"/>
              <a:gd name="connsiteY0" fmla="*/ 80340 h 1180074"/>
              <a:gd name="connsiteX1" fmla="*/ 480801 w 614985"/>
              <a:gd name="connsiteY1" fmla="*/ 0 h 1180074"/>
              <a:gd name="connsiteX2" fmla="*/ 340995 w 614985"/>
              <a:gd name="connsiteY2" fmla="*/ 35169 h 1180074"/>
              <a:gd name="connsiteX3" fmla="*/ 224790 w 614985"/>
              <a:gd name="connsiteY3" fmla="*/ 162804 h 1180074"/>
              <a:gd name="connsiteX4" fmla="*/ 222885 w 614985"/>
              <a:gd name="connsiteY4" fmla="*/ 359019 h 1180074"/>
              <a:gd name="connsiteX5" fmla="*/ 150495 w 614985"/>
              <a:gd name="connsiteY5" fmla="*/ 322824 h 1180074"/>
              <a:gd name="connsiteX6" fmla="*/ 146685 w 614985"/>
              <a:gd name="connsiteY6" fmla="*/ 248529 h 1180074"/>
              <a:gd name="connsiteX7" fmla="*/ 121920 w 614985"/>
              <a:gd name="connsiteY7" fmla="*/ 298059 h 1180074"/>
              <a:gd name="connsiteX8" fmla="*/ 57150 w 614985"/>
              <a:gd name="connsiteY8" fmla="*/ 259959 h 1180074"/>
              <a:gd name="connsiteX9" fmla="*/ 80010 w 614985"/>
              <a:gd name="connsiteY9" fmla="*/ 319014 h 1180074"/>
              <a:gd name="connsiteX10" fmla="*/ 38100 w 614985"/>
              <a:gd name="connsiteY10" fmla="*/ 355209 h 1180074"/>
              <a:gd name="connsiteX11" fmla="*/ 99060 w 614985"/>
              <a:gd name="connsiteY11" fmla="*/ 364734 h 1180074"/>
              <a:gd name="connsiteX12" fmla="*/ 188595 w 614985"/>
              <a:gd name="connsiteY12" fmla="*/ 456174 h 1180074"/>
              <a:gd name="connsiteX13" fmla="*/ 161925 w 614985"/>
              <a:gd name="connsiteY13" fmla="*/ 593334 h 1180074"/>
              <a:gd name="connsiteX14" fmla="*/ 209550 w 614985"/>
              <a:gd name="connsiteY14" fmla="*/ 759069 h 1180074"/>
              <a:gd name="connsiteX15" fmla="*/ 135255 w 614985"/>
              <a:gd name="connsiteY15" fmla="*/ 661914 h 1180074"/>
              <a:gd name="connsiteX16" fmla="*/ 57150 w 614985"/>
              <a:gd name="connsiteY16" fmla="*/ 637149 h 1180074"/>
              <a:gd name="connsiteX17" fmla="*/ 45720 w 614985"/>
              <a:gd name="connsiteY17" fmla="*/ 732399 h 1180074"/>
              <a:gd name="connsiteX18" fmla="*/ 104775 w 614985"/>
              <a:gd name="connsiteY18" fmla="*/ 827649 h 1180074"/>
              <a:gd name="connsiteX19" fmla="*/ 15240 w 614985"/>
              <a:gd name="connsiteY19" fmla="*/ 743829 h 1180074"/>
              <a:gd name="connsiteX20" fmla="*/ 70485 w 614985"/>
              <a:gd name="connsiteY20" fmla="*/ 844794 h 1180074"/>
              <a:gd name="connsiteX21" fmla="*/ 0 w 614985"/>
              <a:gd name="connsiteY21" fmla="*/ 823839 h 1180074"/>
              <a:gd name="connsiteX22" fmla="*/ 70485 w 614985"/>
              <a:gd name="connsiteY22" fmla="*/ 947664 h 1180074"/>
              <a:gd name="connsiteX23" fmla="*/ 91440 w 614985"/>
              <a:gd name="connsiteY23" fmla="*/ 1002909 h 1180074"/>
              <a:gd name="connsiteX24" fmla="*/ 219075 w 614985"/>
              <a:gd name="connsiteY24" fmla="*/ 1180074 h 1180074"/>
              <a:gd name="connsiteX25" fmla="*/ 291465 w 614985"/>
              <a:gd name="connsiteY25" fmla="*/ 1176264 h 1180074"/>
              <a:gd name="connsiteX26" fmla="*/ 340995 w 614985"/>
              <a:gd name="connsiteY26" fmla="*/ 1122924 h 1180074"/>
              <a:gd name="connsiteX27" fmla="*/ 470984 w 614985"/>
              <a:gd name="connsiteY27" fmla="*/ 1156564 h 1180074"/>
              <a:gd name="connsiteX28" fmla="*/ 473163 w 614985"/>
              <a:gd name="connsiteY28" fmla="*/ 1157511 h 1180074"/>
              <a:gd name="connsiteX29" fmla="*/ 614985 w 614985"/>
              <a:gd name="connsiteY29" fmla="*/ 1130062 h 1180074"/>
              <a:gd name="connsiteX30" fmla="*/ 614985 w 614985"/>
              <a:gd name="connsiteY30" fmla="*/ 80340 h 1180074"/>
              <a:gd name="connsiteX0" fmla="*/ 614985 w 614985"/>
              <a:gd name="connsiteY0" fmla="*/ 82233 h 1181967"/>
              <a:gd name="connsiteX1" fmla="*/ 480801 w 614985"/>
              <a:gd name="connsiteY1" fmla="*/ 1893 h 1181967"/>
              <a:gd name="connsiteX2" fmla="*/ 340995 w 614985"/>
              <a:gd name="connsiteY2" fmla="*/ 37062 h 1181967"/>
              <a:gd name="connsiteX3" fmla="*/ 224790 w 614985"/>
              <a:gd name="connsiteY3" fmla="*/ 164697 h 1181967"/>
              <a:gd name="connsiteX4" fmla="*/ 222885 w 614985"/>
              <a:gd name="connsiteY4" fmla="*/ 360912 h 1181967"/>
              <a:gd name="connsiteX5" fmla="*/ 150495 w 614985"/>
              <a:gd name="connsiteY5" fmla="*/ 324717 h 1181967"/>
              <a:gd name="connsiteX6" fmla="*/ 146685 w 614985"/>
              <a:gd name="connsiteY6" fmla="*/ 250422 h 1181967"/>
              <a:gd name="connsiteX7" fmla="*/ 121920 w 614985"/>
              <a:gd name="connsiteY7" fmla="*/ 299952 h 1181967"/>
              <a:gd name="connsiteX8" fmla="*/ 57150 w 614985"/>
              <a:gd name="connsiteY8" fmla="*/ 261852 h 1181967"/>
              <a:gd name="connsiteX9" fmla="*/ 80010 w 614985"/>
              <a:gd name="connsiteY9" fmla="*/ 320907 h 1181967"/>
              <a:gd name="connsiteX10" fmla="*/ 38100 w 614985"/>
              <a:gd name="connsiteY10" fmla="*/ 357102 h 1181967"/>
              <a:gd name="connsiteX11" fmla="*/ 99060 w 614985"/>
              <a:gd name="connsiteY11" fmla="*/ 366627 h 1181967"/>
              <a:gd name="connsiteX12" fmla="*/ 188595 w 614985"/>
              <a:gd name="connsiteY12" fmla="*/ 458067 h 1181967"/>
              <a:gd name="connsiteX13" fmla="*/ 161925 w 614985"/>
              <a:gd name="connsiteY13" fmla="*/ 595227 h 1181967"/>
              <a:gd name="connsiteX14" fmla="*/ 209550 w 614985"/>
              <a:gd name="connsiteY14" fmla="*/ 760962 h 1181967"/>
              <a:gd name="connsiteX15" fmla="*/ 135255 w 614985"/>
              <a:gd name="connsiteY15" fmla="*/ 663807 h 1181967"/>
              <a:gd name="connsiteX16" fmla="*/ 57150 w 614985"/>
              <a:gd name="connsiteY16" fmla="*/ 639042 h 1181967"/>
              <a:gd name="connsiteX17" fmla="*/ 45720 w 614985"/>
              <a:gd name="connsiteY17" fmla="*/ 734292 h 1181967"/>
              <a:gd name="connsiteX18" fmla="*/ 104775 w 614985"/>
              <a:gd name="connsiteY18" fmla="*/ 829542 h 1181967"/>
              <a:gd name="connsiteX19" fmla="*/ 15240 w 614985"/>
              <a:gd name="connsiteY19" fmla="*/ 745722 h 1181967"/>
              <a:gd name="connsiteX20" fmla="*/ 70485 w 614985"/>
              <a:gd name="connsiteY20" fmla="*/ 846687 h 1181967"/>
              <a:gd name="connsiteX21" fmla="*/ 0 w 614985"/>
              <a:gd name="connsiteY21" fmla="*/ 825732 h 1181967"/>
              <a:gd name="connsiteX22" fmla="*/ 70485 w 614985"/>
              <a:gd name="connsiteY22" fmla="*/ 949557 h 1181967"/>
              <a:gd name="connsiteX23" fmla="*/ 91440 w 614985"/>
              <a:gd name="connsiteY23" fmla="*/ 1004802 h 1181967"/>
              <a:gd name="connsiteX24" fmla="*/ 219075 w 614985"/>
              <a:gd name="connsiteY24" fmla="*/ 1181967 h 1181967"/>
              <a:gd name="connsiteX25" fmla="*/ 291465 w 614985"/>
              <a:gd name="connsiteY25" fmla="*/ 1178157 h 1181967"/>
              <a:gd name="connsiteX26" fmla="*/ 340995 w 614985"/>
              <a:gd name="connsiteY26" fmla="*/ 1124817 h 1181967"/>
              <a:gd name="connsiteX27" fmla="*/ 470984 w 614985"/>
              <a:gd name="connsiteY27" fmla="*/ 1158457 h 1181967"/>
              <a:gd name="connsiteX28" fmla="*/ 473163 w 614985"/>
              <a:gd name="connsiteY28" fmla="*/ 1159404 h 1181967"/>
              <a:gd name="connsiteX29" fmla="*/ 614985 w 614985"/>
              <a:gd name="connsiteY29" fmla="*/ 1131955 h 1181967"/>
              <a:gd name="connsiteX30" fmla="*/ 614985 w 614985"/>
              <a:gd name="connsiteY30" fmla="*/ 82233 h 1181967"/>
              <a:gd name="connsiteX0" fmla="*/ 614985 w 614985"/>
              <a:gd name="connsiteY0" fmla="*/ 108575 h 1208309"/>
              <a:gd name="connsiteX1" fmla="*/ 480801 w 614985"/>
              <a:gd name="connsiteY1" fmla="*/ 28235 h 1208309"/>
              <a:gd name="connsiteX2" fmla="*/ 340995 w 614985"/>
              <a:gd name="connsiteY2" fmla="*/ 63404 h 1208309"/>
              <a:gd name="connsiteX3" fmla="*/ 224790 w 614985"/>
              <a:gd name="connsiteY3" fmla="*/ 191039 h 1208309"/>
              <a:gd name="connsiteX4" fmla="*/ 222885 w 614985"/>
              <a:gd name="connsiteY4" fmla="*/ 387254 h 1208309"/>
              <a:gd name="connsiteX5" fmla="*/ 150495 w 614985"/>
              <a:gd name="connsiteY5" fmla="*/ 351059 h 1208309"/>
              <a:gd name="connsiteX6" fmla="*/ 146685 w 614985"/>
              <a:gd name="connsiteY6" fmla="*/ 276764 h 1208309"/>
              <a:gd name="connsiteX7" fmla="*/ 121920 w 614985"/>
              <a:gd name="connsiteY7" fmla="*/ 326294 h 1208309"/>
              <a:gd name="connsiteX8" fmla="*/ 57150 w 614985"/>
              <a:gd name="connsiteY8" fmla="*/ 288194 h 1208309"/>
              <a:gd name="connsiteX9" fmla="*/ 80010 w 614985"/>
              <a:gd name="connsiteY9" fmla="*/ 347249 h 1208309"/>
              <a:gd name="connsiteX10" fmla="*/ 38100 w 614985"/>
              <a:gd name="connsiteY10" fmla="*/ 383444 h 1208309"/>
              <a:gd name="connsiteX11" fmla="*/ 99060 w 614985"/>
              <a:gd name="connsiteY11" fmla="*/ 392969 h 1208309"/>
              <a:gd name="connsiteX12" fmla="*/ 188595 w 614985"/>
              <a:gd name="connsiteY12" fmla="*/ 484409 h 1208309"/>
              <a:gd name="connsiteX13" fmla="*/ 161925 w 614985"/>
              <a:gd name="connsiteY13" fmla="*/ 621569 h 1208309"/>
              <a:gd name="connsiteX14" fmla="*/ 209550 w 614985"/>
              <a:gd name="connsiteY14" fmla="*/ 787304 h 1208309"/>
              <a:gd name="connsiteX15" fmla="*/ 135255 w 614985"/>
              <a:gd name="connsiteY15" fmla="*/ 690149 h 1208309"/>
              <a:gd name="connsiteX16" fmla="*/ 57150 w 614985"/>
              <a:gd name="connsiteY16" fmla="*/ 665384 h 1208309"/>
              <a:gd name="connsiteX17" fmla="*/ 45720 w 614985"/>
              <a:gd name="connsiteY17" fmla="*/ 760634 h 1208309"/>
              <a:gd name="connsiteX18" fmla="*/ 104775 w 614985"/>
              <a:gd name="connsiteY18" fmla="*/ 855884 h 1208309"/>
              <a:gd name="connsiteX19" fmla="*/ 15240 w 614985"/>
              <a:gd name="connsiteY19" fmla="*/ 772064 h 1208309"/>
              <a:gd name="connsiteX20" fmla="*/ 70485 w 614985"/>
              <a:gd name="connsiteY20" fmla="*/ 873029 h 1208309"/>
              <a:gd name="connsiteX21" fmla="*/ 0 w 614985"/>
              <a:gd name="connsiteY21" fmla="*/ 852074 h 1208309"/>
              <a:gd name="connsiteX22" fmla="*/ 70485 w 614985"/>
              <a:gd name="connsiteY22" fmla="*/ 975899 h 1208309"/>
              <a:gd name="connsiteX23" fmla="*/ 91440 w 614985"/>
              <a:gd name="connsiteY23" fmla="*/ 1031144 h 1208309"/>
              <a:gd name="connsiteX24" fmla="*/ 219075 w 614985"/>
              <a:gd name="connsiteY24" fmla="*/ 1208309 h 1208309"/>
              <a:gd name="connsiteX25" fmla="*/ 291465 w 614985"/>
              <a:gd name="connsiteY25" fmla="*/ 1204499 h 1208309"/>
              <a:gd name="connsiteX26" fmla="*/ 340995 w 614985"/>
              <a:gd name="connsiteY26" fmla="*/ 1151159 h 1208309"/>
              <a:gd name="connsiteX27" fmla="*/ 470984 w 614985"/>
              <a:gd name="connsiteY27" fmla="*/ 1184799 h 1208309"/>
              <a:gd name="connsiteX28" fmla="*/ 473163 w 614985"/>
              <a:gd name="connsiteY28" fmla="*/ 1185746 h 1208309"/>
              <a:gd name="connsiteX29" fmla="*/ 614985 w 614985"/>
              <a:gd name="connsiteY29" fmla="*/ 1158297 h 1208309"/>
              <a:gd name="connsiteX30" fmla="*/ 614985 w 614985"/>
              <a:gd name="connsiteY30" fmla="*/ 108575 h 1208309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116205 w 614985"/>
              <a:gd name="connsiteY23" fmla="*/ 101051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16205 w 614985"/>
              <a:gd name="connsiteY23" fmla="*/ 101051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29540 w 614985"/>
              <a:gd name="connsiteY23" fmla="*/ 102575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29540 w 614985"/>
              <a:gd name="connsiteY23" fmla="*/ 102575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48590 w 614985"/>
              <a:gd name="connsiteY23" fmla="*/ 103718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48590 w 614985"/>
              <a:gd name="connsiteY23" fmla="*/ 103718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79"/>
              <a:gd name="connsiteX1" fmla="*/ 480801 w 614985"/>
              <a:gd name="connsiteY1" fmla="*/ 1894 h 1181979"/>
              <a:gd name="connsiteX2" fmla="*/ 340995 w 614985"/>
              <a:gd name="connsiteY2" fmla="*/ 37063 h 1181979"/>
              <a:gd name="connsiteX3" fmla="*/ 224790 w 614985"/>
              <a:gd name="connsiteY3" fmla="*/ 164698 h 1181979"/>
              <a:gd name="connsiteX4" fmla="*/ 222885 w 614985"/>
              <a:gd name="connsiteY4" fmla="*/ 360913 h 1181979"/>
              <a:gd name="connsiteX5" fmla="*/ 150495 w 614985"/>
              <a:gd name="connsiteY5" fmla="*/ 324718 h 1181979"/>
              <a:gd name="connsiteX6" fmla="*/ 146685 w 614985"/>
              <a:gd name="connsiteY6" fmla="*/ 250423 h 1181979"/>
              <a:gd name="connsiteX7" fmla="*/ 121920 w 614985"/>
              <a:gd name="connsiteY7" fmla="*/ 299953 h 1181979"/>
              <a:gd name="connsiteX8" fmla="*/ 57150 w 614985"/>
              <a:gd name="connsiteY8" fmla="*/ 261853 h 1181979"/>
              <a:gd name="connsiteX9" fmla="*/ 80010 w 614985"/>
              <a:gd name="connsiteY9" fmla="*/ 320908 h 1181979"/>
              <a:gd name="connsiteX10" fmla="*/ 38100 w 614985"/>
              <a:gd name="connsiteY10" fmla="*/ 357103 h 1181979"/>
              <a:gd name="connsiteX11" fmla="*/ 99060 w 614985"/>
              <a:gd name="connsiteY11" fmla="*/ 366628 h 1181979"/>
              <a:gd name="connsiteX12" fmla="*/ 188595 w 614985"/>
              <a:gd name="connsiteY12" fmla="*/ 458068 h 1181979"/>
              <a:gd name="connsiteX13" fmla="*/ 161925 w 614985"/>
              <a:gd name="connsiteY13" fmla="*/ 595228 h 1181979"/>
              <a:gd name="connsiteX14" fmla="*/ 209550 w 614985"/>
              <a:gd name="connsiteY14" fmla="*/ 760963 h 1181979"/>
              <a:gd name="connsiteX15" fmla="*/ 135255 w 614985"/>
              <a:gd name="connsiteY15" fmla="*/ 663808 h 1181979"/>
              <a:gd name="connsiteX16" fmla="*/ 57150 w 614985"/>
              <a:gd name="connsiteY16" fmla="*/ 639043 h 1181979"/>
              <a:gd name="connsiteX17" fmla="*/ 45720 w 614985"/>
              <a:gd name="connsiteY17" fmla="*/ 734293 h 1181979"/>
              <a:gd name="connsiteX18" fmla="*/ 104775 w 614985"/>
              <a:gd name="connsiteY18" fmla="*/ 829543 h 1181979"/>
              <a:gd name="connsiteX19" fmla="*/ 15240 w 614985"/>
              <a:gd name="connsiteY19" fmla="*/ 745723 h 1181979"/>
              <a:gd name="connsiteX20" fmla="*/ 70485 w 614985"/>
              <a:gd name="connsiteY20" fmla="*/ 846688 h 1181979"/>
              <a:gd name="connsiteX21" fmla="*/ 0 w 614985"/>
              <a:gd name="connsiteY21" fmla="*/ 825733 h 1181979"/>
              <a:gd name="connsiteX22" fmla="*/ 99060 w 614985"/>
              <a:gd name="connsiteY22" fmla="*/ 930508 h 1181979"/>
              <a:gd name="connsiteX23" fmla="*/ 148590 w 614985"/>
              <a:gd name="connsiteY23" fmla="*/ 1037188 h 1181979"/>
              <a:gd name="connsiteX24" fmla="*/ 219075 w 614985"/>
              <a:gd name="connsiteY24" fmla="*/ 1181968 h 1181979"/>
              <a:gd name="connsiteX25" fmla="*/ 291465 w 614985"/>
              <a:gd name="connsiteY25" fmla="*/ 1178158 h 1181979"/>
              <a:gd name="connsiteX26" fmla="*/ 340995 w 614985"/>
              <a:gd name="connsiteY26" fmla="*/ 1124818 h 1181979"/>
              <a:gd name="connsiteX27" fmla="*/ 470984 w 614985"/>
              <a:gd name="connsiteY27" fmla="*/ 1158458 h 1181979"/>
              <a:gd name="connsiteX28" fmla="*/ 473163 w 614985"/>
              <a:gd name="connsiteY28" fmla="*/ 1159405 h 1181979"/>
              <a:gd name="connsiteX29" fmla="*/ 614985 w 614985"/>
              <a:gd name="connsiteY29" fmla="*/ 1131956 h 1181979"/>
              <a:gd name="connsiteX30" fmla="*/ 614985 w 614985"/>
              <a:gd name="connsiteY30" fmla="*/ 82234 h 1181979"/>
              <a:gd name="connsiteX0" fmla="*/ 614985 w 614985"/>
              <a:gd name="connsiteY0" fmla="*/ 82234 h 1185878"/>
              <a:gd name="connsiteX1" fmla="*/ 480801 w 614985"/>
              <a:gd name="connsiteY1" fmla="*/ 1894 h 1185878"/>
              <a:gd name="connsiteX2" fmla="*/ 340995 w 614985"/>
              <a:gd name="connsiteY2" fmla="*/ 37063 h 1185878"/>
              <a:gd name="connsiteX3" fmla="*/ 224790 w 614985"/>
              <a:gd name="connsiteY3" fmla="*/ 164698 h 1185878"/>
              <a:gd name="connsiteX4" fmla="*/ 222885 w 614985"/>
              <a:gd name="connsiteY4" fmla="*/ 360913 h 1185878"/>
              <a:gd name="connsiteX5" fmla="*/ 150495 w 614985"/>
              <a:gd name="connsiteY5" fmla="*/ 324718 h 1185878"/>
              <a:gd name="connsiteX6" fmla="*/ 146685 w 614985"/>
              <a:gd name="connsiteY6" fmla="*/ 250423 h 1185878"/>
              <a:gd name="connsiteX7" fmla="*/ 121920 w 614985"/>
              <a:gd name="connsiteY7" fmla="*/ 299953 h 1185878"/>
              <a:gd name="connsiteX8" fmla="*/ 57150 w 614985"/>
              <a:gd name="connsiteY8" fmla="*/ 261853 h 1185878"/>
              <a:gd name="connsiteX9" fmla="*/ 80010 w 614985"/>
              <a:gd name="connsiteY9" fmla="*/ 320908 h 1185878"/>
              <a:gd name="connsiteX10" fmla="*/ 38100 w 614985"/>
              <a:gd name="connsiteY10" fmla="*/ 357103 h 1185878"/>
              <a:gd name="connsiteX11" fmla="*/ 99060 w 614985"/>
              <a:gd name="connsiteY11" fmla="*/ 366628 h 1185878"/>
              <a:gd name="connsiteX12" fmla="*/ 188595 w 614985"/>
              <a:gd name="connsiteY12" fmla="*/ 458068 h 1185878"/>
              <a:gd name="connsiteX13" fmla="*/ 161925 w 614985"/>
              <a:gd name="connsiteY13" fmla="*/ 595228 h 1185878"/>
              <a:gd name="connsiteX14" fmla="*/ 209550 w 614985"/>
              <a:gd name="connsiteY14" fmla="*/ 760963 h 1185878"/>
              <a:gd name="connsiteX15" fmla="*/ 135255 w 614985"/>
              <a:gd name="connsiteY15" fmla="*/ 663808 h 1185878"/>
              <a:gd name="connsiteX16" fmla="*/ 57150 w 614985"/>
              <a:gd name="connsiteY16" fmla="*/ 639043 h 1185878"/>
              <a:gd name="connsiteX17" fmla="*/ 45720 w 614985"/>
              <a:gd name="connsiteY17" fmla="*/ 734293 h 1185878"/>
              <a:gd name="connsiteX18" fmla="*/ 104775 w 614985"/>
              <a:gd name="connsiteY18" fmla="*/ 829543 h 1185878"/>
              <a:gd name="connsiteX19" fmla="*/ 15240 w 614985"/>
              <a:gd name="connsiteY19" fmla="*/ 745723 h 1185878"/>
              <a:gd name="connsiteX20" fmla="*/ 70485 w 614985"/>
              <a:gd name="connsiteY20" fmla="*/ 846688 h 1185878"/>
              <a:gd name="connsiteX21" fmla="*/ 0 w 614985"/>
              <a:gd name="connsiteY21" fmla="*/ 825733 h 1185878"/>
              <a:gd name="connsiteX22" fmla="*/ 99060 w 614985"/>
              <a:gd name="connsiteY22" fmla="*/ 930508 h 1185878"/>
              <a:gd name="connsiteX23" fmla="*/ 148590 w 614985"/>
              <a:gd name="connsiteY23" fmla="*/ 1037188 h 1185878"/>
              <a:gd name="connsiteX24" fmla="*/ 219075 w 614985"/>
              <a:gd name="connsiteY24" fmla="*/ 1181968 h 1185878"/>
              <a:gd name="connsiteX25" fmla="*/ 291465 w 614985"/>
              <a:gd name="connsiteY25" fmla="*/ 1178158 h 1185878"/>
              <a:gd name="connsiteX26" fmla="*/ 340995 w 614985"/>
              <a:gd name="connsiteY26" fmla="*/ 1124818 h 1185878"/>
              <a:gd name="connsiteX27" fmla="*/ 470984 w 614985"/>
              <a:gd name="connsiteY27" fmla="*/ 1158458 h 1185878"/>
              <a:gd name="connsiteX28" fmla="*/ 473163 w 614985"/>
              <a:gd name="connsiteY28" fmla="*/ 1159405 h 1185878"/>
              <a:gd name="connsiteX29" fmla="*/ 614985 w 614985"/>
              <a:gd name="connsiteY29" fmla="*/ 1131956 h 1185878"/>
              <a:gd name="connsiteX30" fmla="*/ 614985 w 614985"/>
              <a:gd name="connsiteY30" fmla="*/ 82234 h 1185878"/>
              <a:gd name="connsiteX0" fmla="*/ 614985 w 614985"/>
              <a:gd name="connsiteY0" fmla="*/ 82234 h 1189388"/>
              <a:gd name="connsiteX1" fmla="*/ 480801 w 614985"/>
              <a:gd name="connsiteY1" fmla="*/ 1894 h 1189388"/>
              <a:gd name="connsiteX2" fmla="*/ 340995 w 614985"/>
              <a:gd name="connsiteY2" fmla="*/ 37063 h 1189388"/>
              <a:gd name="connsiteX3" fmla="*/ 224790 w 614985"/>
              <a:gd name="connsiteY3" fmla="*/ 164698 h 1189388"/>
              <a:gd name="connsiteX4" fmla="*/ 222885 w 614985"/>
              <a:gd name="connsiteY4" fmla="*/ 360913 h 1189388"/>
              <a:gd name="connsiteX5" fmla="*/ 150495 w 614985"/>
              <a:gd name="connsiteY5" fmla="*/ 324718 h 1189388"/>
              <a:gd name="connsiteX6" fmla="*/ 146685 w 614985"/>
              <a:gd name="connsiteY6" fmla="*/ 250423 h 1189388"/>
              <a:gd name="connsiteX7" fmla="*/ 121920 w 614985"/>
              <a:gd name="connsiteY7" fmla="*/ 299953 h 1189388"/>
              <a:gd name="connsiteX8" fmla="*/ 57150 w 614985"/>
              <a:gd name="connsiteY8" fmla="*/ 261853 h 1189388"/>
              <a:gd name="connsiteX9" fmla="*/ 80010 w 614985"/>
              <a:gd name="connsiteY9" fmla="*/ 320908 h 1189388"/>
              <a:gd name="connsiteX10" fmla="*/ 38100 w 614985"/>
              <a:gd name="connsiteY10" fmla="*/ 357103 h 1189388"/>
              <a:gd name="connsiteX11" fmla="*/ 99060 w 614985"/>
              <a:gd name="connsiteY11" fmla="*/ 366628 h 1189388"/>
              <a:gd name="connsiteX12" fmla="*/ 188595 w 614985"/>
              <a:gd name="connsiteY12" fmla="*/ 458068 h 1189388"/>
              <a:gd name="connsiteX13" fmla="*/ 161925 w 614985"/>
              <a:gd name="connsiteY13" fmla="*/ 595228 h 1189388"/>
              <a:gd name="connsiteX14" fmla="*/ 209550 w 614985"/>
              <a:gd name="connsiteY14" fmla="*/ 760963 h 1189388"/>
              <a:gd name="connsiteX15" fmla="*/ 135255 w 614985"/>
              <a:gd name="connsiteY15" fmla="*/ 663808 h 1189388"/>
              <a:gd name="connsiteX16" fmla="*/ 57150 w 614985"/>
              <a:gd name="connsiteY16" fmla="*/ 639043 h 1189388"/>
              <a:gd name="connsiteX17" fmla="*/ 45720 w 614985"/>
              <a:gd name="connsiteY17" fmla="*/ 734293 h 1189388"/>
              <a:gd name="connsiteX18" fmla="*/ 104775 w 614985"/>
              <a:gd name="connsiteY18" fmla="*/ 829543 h 1189388"/>
              <a:gd name="connsiteX19" fmla="*/ 15240 w 614985"/>
              <a:gd name="connsiteY19" fmla="*/ 745723 h 1189388"/>
              <a:gd name="connsiteX20" fmla="*/ 70485 w 614985"/>
              <a:gd name="connsiteY20" fmla="*/ 846688 h 1189388"/>
              <a:gd name="connsiteX21" fmla="*/ 0 w 614985"/>
              <a:gd name="connsiteY21" fmla="*/ 825733 h 1189388"/>
              <a:gd name="connsiteX22" fmla="*/ 99060 w 614985"/>
              <a:gd name="connsiteY22" fmla="*/ 930508 h 1189388"/>
              <a:gd name="connsiteX23" fmla="*/ 148590 w 614985"/>
              <a:gd name="connsiteY23" fmla="*/ 1037188 h 1189388"/>
              <a:gd name="connsiteX24" fmla="*/ 219075 w 614985"/>
              <a:gd name="connsiteY24" fmla="*/ 1181968 h 1189388"/>
              <a:gd name="connsiteX25" fmla="*/ 291465 w 614985"/>
              <a:gd name="connsiteY25" fmla="*/ 1178158 h 1189388"/>
              <a:gd name="connsiteX26" fmla="*/ 340995 w 614985"/>
              <a:gd name="connsiteY26" fmla="*/ 1124818 h 1189388"/>
              <a:gd name="connsiteX27" fmla="*/ 470984 w 614985"/>
              <a:gd name="connsiteY27" fmla="*/ 1158458 h 1189388"/>
              <a:gd name="connsiteX28" fmla="*/ 473163 w 614985"/>
              <a:gd name="connsiteY28" fmla="*/ 1159405 h 1189388"/>
              <a:gd name="connsiteX29" fmla="*/ 614985 w 614985"/>
              <a:gd name="connsiteY29" fmla="*/ 1131956 h 1189388"/>
              <a:gd name="connsiteX30" fmla="*/ 614985 w 614985"/>
              <a:gd name="connsiteY30" fmla="*/ 82234 h 1189388"/>
              <a:gd name="connsiteX0" fmla="*/ 614985 w 614985"/>
              <a:gd name="connsiteY0" fmla="*/ 82234 h 1182516"/>
              <a:gd name="connsiteX1" fmla="*/ 480801 w 614985"/>
              <a:gd name="connsiteY1" fmla="*/ 1894 h 1182516"/>
              <a:gd name="connsiteX2" fmla="*/ 340995 w 614985"/>
              <a:gd name="connsiteY2" fmla="*/ 37063 h 1182516"/>
              <a:gd name="connsiteX3" fmla="*/ 224790 w 614985"/>
              <a:gd name="connsiteY3" fmla="*/ 164698 h 1182516"/>
              <a:gd name="connsiteX4" fmla="*/ 222885 w 614985"/>
              <a:gd name="connsiteY4" fmla="*/ 360913 h 1182516"/>
              <a:gd name="connsiteX5" fmla="*/ 150495 w 614985"/>
              <a:gd name="connsiteY5" fmla="*/ 324718 h 1182516"/>
              <a:gd name="connsiteX6" fmla="*/ 146685 w 614985"/>
              <a:gd name="connsiteY6" fmla="*/ 250423 h 1182516"/>
              <a:gd name="connsiteX7" fmla="*/ 121920 w 614985"/>
              <a:gd name="connsiteY7" fmla="*/ 299953 h 1182516"/>
              <a:gd name="connsiteX8" fmla="*/ 57150 w 614985"/>
              <a:gd name="connsiteY8" fmla="*/ 261853 h 1182516"/>
              <a:gd name="connsiteX9" fmla="*/ 80010 w 614985"/>
              <a:gd name="connsiteY9" fmla="*/ 320908 h 1182516"/>
              <a:gd name="connsiteX10" fmla="*/ 38100 w 614985"/>
              <a:gd name="connsiteY10" fmla="*/ 357103 h 1182516"/>
              <a:gd name="connsiteX11" fmla="*/ 99060 w 614985"/>
              <a:gd name="connsiteY11" fmla="*/ 366628 h 1182516"/>
              <a:gd name="connsiteX12" fmla="*/ 188595 w 614985"/>
              <a:gd name="connsiteY12" fmla="*/ 458068 h 1182516"/>
              <a:gd name="connsiteX13" fmla="*/ 161925 w 614985"/>
              <a:gd name="connsiteY13" fmla="*/ 595228 h 1182516"/>
              <a:gd name="connsiteX14" fmla="*/ 209550 w 614985"/>
              <a:gd name="connsiteY14" fmla="*/ 760963 h 1182516"/>
              <a:gd name="connsiteX15" fmla="*/ 135255 w 614985"/>
              <a:gd name="connsiteY15" fmla="*/ 663808 h 1182516"/>
              <a:gd name="connsiteX16" fmla="*/ 57150 w 614985"/>
              <a:gd name="connsiteY16" fmla="*/ 639043 h 1182516"/>
              <a:gd name="connsiteX17" fmla="*/ 45720 w 614985"/>
              <a:gd name="connsiteY17" fmla="*/ 734293 h 1182516"/>
              <a:gd name="connsiteX18" fmla="*/ 104775 w 614985"/>
              <a:gd name="connsiteY18" fmla="*/ 829543 h 1182516"/>
              <a:gd name="connsiteX19" fmla="*/ 15240 w 614985"/>
              <a:gd name="connsiteY19" fmla="*/ 745723 h 1182516"/>
              <a:gd name="connsiteX20" fmla="*/ 70485 w 614985"/>
              <a:gd name="connsiteY20" fmla="*/ 846688 h 1182516"/>
              <a:gd name="connsiteX21" fmla="*/ 0 w 614985"/>
              <a:gd name="connsiteY21" fmla="*/ 825733 h 1182516"/>
              <a:gd name="connsiteX22" fmla="*/ 99060 w 614985"/>
              <a:gd name="connsiteY22" fmla="*/ 930508 h 1182516"/>
              <a:gd name="connsiteX23" fmla="*/ 148590 w 614985"/>
              <a:gd name="connsiteY23" fmla="*/ 1037188 h 1182516"/>
              <a:gd name="connsiteX24" fmla="*/ 226695 w 614985"/>
              <a:gd name="connsiteY24" fmla="*/ 1172443 h 1182516"/>
              <a:gd name="connsiteX25" fmla="*/ 291465 w 614985"/>
              <a:gd name="connsiteY25" fmla="*/ 1178158 h 1182516"/>
              <a:gd name="connsiteX26" fmla="*/ 340995 w 614985"/>
              <a:gd name="connsiteY26" fmla="*/ 1124818 h 1182516"/>
              <a:gd name="connsiteX27" fmla="*/ 470984 w 614985"/>
              <a:gd name="connsiteY27" fmla="*/ 1158458 h 1182516"/>
              <a:gd name="connsiteX28" fmla="*/ 473163 w 614985"/>
              <a:gd name="connsiteY28" fmla="*/ 1159405 h 1182516"/>
              <a:gd name="connsiteX29" fmla="*/ 614985 w 614985"/>
              <a:gd name="connsiteY29" fmla="*/ 1131956 h 1182516"/>
              <a:gd name="connsiteX30" fmla="*/ 614985 w 614985"/>
              <a:gd name="connsiteY30" fmla="*/ 82234 h 1182516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0984 w 614985"/>
              <a:gd name="connsiteY27" fmla="*/ 1158458 h 1182321"/>
              <a:gd name="connsiteX28" fmla="*/ 473163 w 614985"/>
              <a:gd name="connsiteY28" fmla="*/ 1159405 h 1182321"/>
              <a:gd name="connsiteX29" fmla="*/ 614985 w 614985"/>
              <a:gd name="connsiteY29" fmla="*/ 1131956 h 1182321"/>
              <a:gd name="connsiteX30" fmla="*/ 614985 w 614985"/>
              <a:gd name="connsiteY30" fmla="*/ 82234 h 1182321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0984 w 614985"/>
              <a:gd name="connsiteY27" fmla="*/ 1158458 h 1182321"/>
              <a:gd name="connsiteX28" fmla="*/ 614985 w 614985"/>
              <a:gd name="connsiteY28" fmla="*/ 1131956 h 1182321"/>
              <a:gd name="connsiteX29" fmla="*/ 614985 w 614985"/>
              <a:gd name="connsiteY29" fmla="*/ 82234 h 1182321"/>
              <a:gd name="connsiteX0" fmla="*/ 614985 w 614985"/>
              <a:gd name="connsiteY0" fmla="*/ 82234 h 1222144"/>
              <a:gd name="connsiteX1" fmla="*/ 480801 w 614985"/>
              <a:gd name="connsiteY1" fmla="*/ 1894 h 1222144"/>
              <a:gd name="connsiteX2" fmla="*/ 340995 w 614985"/>
              <a:gd name="connsiteY2" fmla="*/ 37063 h 1222144"/>
              <a:gd name="connsiteX3" fmla="*/ 224790 w 614985"/>
              <a:gd name="connsiteY3" fmla="*/ 164698 h 1222144"/>
              <a:gd name="connsiteX4" fmla="*/ 222885 w 614985"/>
              <a:gd name="connsiteY4" fmla="*/ 360913 h 1222144"/>
              <a:gd name="connsiteX5" fmla="*/ 150495 w 614985"/>
              <a:gd name="connsiteY5" fmla="*/ 324718 h 1222144"/>
              <a:gd name="connsiteX6" fmla="*/ 146685 w 614985"/>
              <a:gd name="connsiteY6" fmla="*/ 250423 h 1222144"/>
              <a:gd name="connsiteX7" fmla="*/ 121920 w 614985"/>
              <a:gd name="connsiteY7" fmla="*/ 299953 h 1222144"/>
              <a:gd name="connsiteX8" fmla="*/ 57150 w 614985"/>
              <a:gd name="connsiteY8" fmla="*/ 261853 h 1222144"/>
              <a:gd name="connsiteX9" fmla="*/ 80010 w 614985"/>
              <a:gd name="connsiteY9" fmla="*/ 320908 h 1222144"/>
              <a:gd name="connsiteX10" fmla="*/ 38100 w 614985"/>
              <a:gd name="connsiteY10" fmla="*/ 357103 h 1222144"/>
              <a:gd name="connsiteX11" fmla="*/ 99060 w 614985"/>
              <a:gd name="connsiteY11" fmla="*/ 366628 h 1222144"/>
              <a:gd name="connsiteX12" fmla="*/ 188595 w 614985"/>
              <a:gd name="connsiteY12" fmla="*/ 458068 h 1222144"/>
              <a:gd name="connsiteX13" fmla="*/ 161925 w 614985"/>
              <a:gd name="connsiteY13" fmla="*/ 595228 h 1222144"/>
              <a:gd name="connsiteX14" fmla="*/ 209550 w 614985"/>
              <a:gd name="connsiteY14" fmla="*/ 760963 h 1222144"/>
              <a:gd name="connsiteX15" fmla="*/ 135255 w 614985"/>
              <a:gd name="connsiteY15" fmla="*/ 663808 h 1222144"/>
              <a:gd name="connsiteX16" fmla="*/ 57150 w 614985"/>
              <a:gd name="connsiteY16" fmla="*/ 639043 h 1222144"/>
              <a:gd name="connsiteX17" fmla="*/ 45720 w 614985"/>
              <a:gd name="connsiteY17" fmla="*/ 734293 h 1222144"/>
              <a:gd name="connsiteX18" fmla="*/ 104775 w 614985"/>
              <a:gd name="connsiteY18" fmla="*/ 829543 h 1222144"/>
              <a:gd name="connsiteX19" fmla="*/ 15240 w 614985"/>
              <a:gd name="connsiteY19" fmla="*/ 745723 h 1222144"/>
              <a:gd name="connsiteX20" fmla="*/ 70485 w 614985"/>
              <a:gd name="connsiteY20" fmla="*/ 846688 h 1222144"/>
              <a:gd name="connsiteX21" fmla="*/ 0 w 614985"/>
              <a:gd name="connsiteY21" fmla="*/ 825733 h 1222144"/>
              <a:gd name="connsiteX22" fmla="*/ 99060 w 614985"/>
              <a:gd name="connsiteY22" fmla="*/ 930508 h 1222144"/>
              <a:gd name="connsiteX23" fmla="*/ 148590 w 614985"/>
              <a:gd name="connsiteY23" fmla="*/ 1037188 h 1222144"/>
              <a:gd name="connsiteX24" fmla="*/ 226695 w 614985"/>
              <a:gd name="connsiteY24" fmla="*/ 1172443 h 1222144"/>
              <a:gd name="connsiteX25" fmla="*/ 300990 w 614985"/>
              <a:gd name="connsiteY25" fmla="*/ 1166728 h 1222144"/>
              <a:gd name="connsiteX26" fmla="*/ 340995 w 614985"/>
              <a:gd name="connsiteY26" fmla="*/ 1124818 h 1222144"/>
              <a:gd name="connsiteX27" fmla="*/ 470984 w 614985"/>
              <a:gd name="connsiteY27" fmla="*/ 1158458 h 1222144"/>
              <a:gd name="connsiteX28" fmla="*/ 614985 w 614985"/>
              <a:gd name="connsiteY28" fmla="*/ 1131956 h 1222144"/>
              <a:gd name="connsiteX29" fmla="*/ 614985 w 614985"/>
              <a:gd name="connsiteY29" fmla="*/ 82234 h 1222144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0984 w 614985"/>
              <a:gd name="connsiteY27" fmla="*/ 1158458 h 1182321"/>
              <a:gd name="connsiteX28" fmla="*/ 614985 w 614985"/>
              <a:gd name="connsiteY28" fmla="*/ 1131956 h 1182321"/>
              <a:gd name="connsiteX29" fmla="*/ 614985 w 614985"/>
              <a:gd name="connsiteY29" fmla="*/ 82234 h 1182321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2889 w 614985"/>
              <a:gd name="connsiteY27" fmla="*/ 1150838 h 1182321"/>
              <a:gd name="connsiteX28" fmla="*/ 614985 w 614985"/>
              <a:gd name="connsiteY28" fmla="*/ 1131956 h 1182321"/>
              <a:gd name="connsiteX29" fmla="*/ 614985 w 614985"/>
              <a:gd name="connsiteY29" fmla="*/ 82234 h 118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4985" h="1182321">
                <a:moveTo>
                  <a:pt x="614985" y="82234"/>
                </a:moveTo>
                <a:cubicBezTo>
                  <a:pt x="554521" y="44385"/>
                  <a:pt x="526466" y="9422"/>
                  <a:pt x="480801" y="1894"/>
                </a:cubicBezTo>
                <a:cubicBezTo>
                  <a:pt x="435136" y="-5634"/>
                  <a:pt x="383663" y="9929"/>
                  <a:pt x="340995" y="37063"/>
                </a:cubicBezTo>
                <a:cubicBezTo>
                  <a:pt x="298327" y="64197"/>
                  <a:pt x="244475" y="110723"/>
                  <a:pt x="224790" y="164698"/>
                </a:cubicBezTo>
                <a:cubicBezTo>
                  <a:pt x="205105" y="218673"/>
                  <a:pt x="235267" y="334243"/>
                  <a:pt x="222885" y="360913"/>
                </a:cubicBezTo>
                <a:lnTo>
                  <a:pt x="150495" y="324718"/>
                </a:lnTo>
                <a:lnTo>
                  <a:pt x="146685" y="250423"/>
                </a:lnTo>
                <a:lnTo>
                  <a:pt x="121920" y="299953"/>
                </a:lnTo>
                <a:lnTo>
                  <a:pt x="57150" y="261853"/>
                </a:lnTo>
                <a:lnTo>
                  <a:pt x="80010" y="320908"/>
                </a:lnTo>
                <a:lnTo>
                  <a:pt x="38100" y="357103"/>
                </a:lnTo>
                <a:lnTo>
                  <a:pt x="99060" y="366628"/>
                </a:lnTo>
                <a:lnTo>
                  <a:pt x="188595" y="458068"/>
                </a:lnTo>
                <a:cubicBezTo>
                  <a:pt x="199072" y="496168"/>
                  <a:pt x="158433" y="544746"/>
                  <a:pt x="161925" y="595228"/>
                </a:cubicBezTo>
                <a:cubicBezTo>
                  <a:pt x="165417" y="645710"/>
                  <a:pt x="213995" y="749533"/>
                  <a:pt x="209550" y="760963"/>
                </a:cubicBezTo>
                <a:lnTo>
                  <a:pt x="135255" y="663808"/>
                </a:lnTo>
                <a:cubicBezTo>
                  <a:pt x="109855" y="643488"/>
                  <a:pt x="93345" y="609198"/>
                  <a:pt x="57150" y="639043"/>
                </a:cubicBezTo>
                <a:cubicBezTo>
                  <a:pt x="20955" y="668888"/>
                  <a:pt x="49530" y="702543"/>
                  <a:pt x="45720" y="734293"/>
                </a:cubicBezTo>
                <a:cubicBezTo>
                  <a:pt x="41910" y="766043"/>
                  <a:pt x="109855" y="827638"/>
                  <a:pt x="104775" y="829543"/>
                </a:cubicBezTo>
                <a:lnTo>
                  <a:pt x="15240" y="745723"/>
                </a:lnTo>
                <a:lnTo>
                  <a:pt x="70485" y="846688"/>
                </a:lnTo>
                <a:lnTo>
                  <a:pt x="0" y="825733"/>
                </a:lnTo>
                <a:lnTo>
                  <a:pt x="99060" y="930508"/>
                </a:lnTo>
                <a:cubicBezTo>
                  <a:pt x="120650" y="963846"/>
                  <a:pt x="127318" y="996866"/>
                  <a:pt x="148590" y="1037188"/>
                </a:cubicBezTo>
                <a:cubicBezTo>
                  <a:pt x="169862" y="1077510"/>
                  <a:pt x="201295" y="1150853"/>
                  <a:pt x="226695" y="1172443"/>
                </a:cubicBezTo>
                <a:cubicBezTo>
                  <a:pt x="252095" y="1194033"/>
                  <a:pt x="281940" y="1174665"/>
                  <a:pt x="300990" y="1166728"/>
                </a:cubicBezTo>
                <a:cubicBezTo>
                  <a:pt x="320040" y="1158791"/>
                  <a:pt x="311075" y="1128101"/>
                  <a:pt x="340995" y="1124818"/>
                </a:cubicBezTo>
                <a:lnTo>
                  <a:pt x="472889" y="1150838"/>
                </a:lnTo>
                <a:cubicBezTo>
                  <a:pt x="516219" y="1162051"/>
                  <a:pt x="516690" y="1143687"/>
                  <a:pt x="614985" y="1131956"/>
                </a:cubicBezTo>
                <a:lnTo>
                  <a:pt x="614985" y="82234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E9E2A-F608-F115-FF8E-3CF866A4D1DD}"/>
              </a:ext>
            </a:extLst>
          </p:cNvPr>
          <p:cNvGrpSpPr/>
          <p:nvPr/>
        </p:nvGrpSpPr>
        <p:grpSpPr>
          <a:xfrm>
            <a:off x="6836130" y="5302757"/>
            <a:ext cx="379004" cy="761175"/>
            <a:chOff x="8302689" y="5288209"/>
            <a:chExt cx="379004" cy="7611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0221D9E-A15B-CD84-DC45-A9DE8A61991E}"/>
                </a:ext>
              </a:extLst>
            </p:cNvPr>
            <p:cNvSpPr>
              <a:spLocks/>
            </p:cNvSpPr>
            <p:nvPr/>
          </p:nvSpPr>
          <p:spPr>
            <a:xfrm>
              <a:off x="8546513" y="5288209"/>
              <a:ext cx="135180" cy="760323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solidFill>
                <a:schemeClr val="accent1">
                  <a:shade val="15000"/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AA8A46-15E2-1992-2AA5-25E17F4EEA20}"/>
                </a:ext>
              </a:extLst>
            </p:cNvPr>
            <p:cNvSpPr>
              <a:spLocks/>
            </p:cNvSpPr>
            <p:nvPr/>
          </p:nvSpPr>
          <p:spPr>
            <a:xfrm>
              <a:off x="8302689" y="5290348"/>
              <a:ext cx="136093" cy="759036"/>
            </a:xfrm>
            <a:custGeom>
              <a:avLst/>
              <a:gdLst>
                <a:gd name="connsiteX0" fmla="*/ 254000 w 508001"/>
                <a:gd name="connsiteY0" fmla="*/ 0 h 3467576"/>
                <a:gd name="connsiteX1" fmla="*/ 508000 w 508001"/>
                <a:gd name="connsiteY1" fmla="*/ 254000 h 3467576"/>
                <a:gd name="connsiteX2" fmla="*/ 504928 w 508001"/>
                <a:gd name="connsiteY2" fmla="*/ 284478 h 3467576"/>
                <a:gd name="connsiteX3" fmla="*/ 508000 w 508001"/>
                <a:gd name="connsiteY3" fmla="*/ 284478 h 3467576"/>
                <a:gd name="connsiteX4" fmla="*/ 508000 w 508001"/>
                <a:gd name="connsiteY4" fmla="*/ 935989 h 3467576"/>
                <a:gd name="connsiteX5" fmla="*/ 257539 w 508001"/>
                <a:gd name="connsiteY5" fmla="*/ 1363025 h 3467576"/>
                <a:gd name="connsiteX6" fmla="*/ 507348 w 508001"/>
                <a:gd name="connsiteY6" fmla="*/ 1788951 h 3467576"/>
                <a:gd name="connsiteX7" fmla="*/ 508001 w 508001"/>
                <a:gd name="connsiteY7" fmla="*/ 1788951 h 3467576"/>
                <a:gd name="connsiteX8" fmla="*/ 508001 w 508001"/>
                <a:gd name="connsiteY8" fmla="*/ 1790064 h 3467576"/>
                <a:gd name="connsiteX9" fmla="*/ 508001 w 508001"/>
                <a:gd name="connsiteY9" fmla="*/ 2343623 h 3467576"/>
                <a:gd name="connsiteX10" fmla="*/ 508001 w 508001"/>
                <a:gd name="connsiteY10" fmla="*/ 2841145 h 3467576"/>
                <a:gd name="connsiteX11" fmla="*/ 508001 w 508001"/>
                <a:gd name="connsiteY11" fmla="*/ 3186906 h 3467576"/>
                <a:gd name="connsiteX12" fmla="*/ 505311 w 508001"/>
                <a:gd name="connsiteY12" fmla="*/ 3186906 h 3467576"/>
                <a:gd name="connsiteX13" fmla="*/ 508000 w 508001"/>
                <a:gd name="connsiteY13" fmla="*/ 3213576 h 3467576"/>
                <a:gd name="connsiteX14" fmla="*/ 254000 w 508001"/>
                <a:gd name="connsiteY14" fmla="*/ 3467576 h 3467576"/>
                <a:gd name="connsiteX15" fmla="*/ 0 w 508001"/>
                <a:gd name="connsiteY15" fmla="*/ 3213576 h 3467576"/>
                <a:gd name="connsiteX16" fmla="*/ 2688 w 508001"/>
                <a:gd name="connsiteY16" fmla="*/ 3186906 h 3467576"/>
                <a:gd name="connsiteX17" fmla="*/ 2 w 508001"/>
                <a:gd name="connsiteY17" fmla="*/ 3186906 h 3467576"/>
                <a:gd name="connsiteX18" fmla="*/ 2 w 508001"/>
                <a:gd name="connsiteY18" fmla="*/ 2841145 h 3467576"/>
                <a:gd name="connsiteX19" fmla="*/ 2 w 508001"/>
                <a:gd name="connsiteY19" fmla="*/ 2343623 h 3467576"/>
                <a:gd name="connsiteX20" fmla="*/ 2 w 508001"/>
                <a:gd name="connsiteY20" fmla="*/ 1790064 h 3467576"/>
                <a:gd name="connsiteX21" fmla="*/ 2 w 508001"/>
                <a:gd name="connsiteY21" fmla="*/ 1788951 h 3467576"/>
                <a:gd name="connsiteX22" fmla="*/ 655 w 508001"/>
                <a:gd name="connsiteY22" fmla="*/ 1788951 h 3467576"/>
                <a:gd name="connsiteX23" fmla="*/ 250463 w 508001"/>
                <a:gd name="connsiteY23" fmla="*/ 1363028 h 3467576"/>
                <a:gd name="connsiteX24" fmla="*/ 1 w 508001"/>
                <a:gd name="connsiteY24" fmla="*/ 935989 h 3467576"/>
                <a:gd name="connsiteX25" fmla="*/ 1 w 508001"/>
                <a:gd name="connsiteY25" fmla="*/ 284478 h 3467576"/>
                <a:gd name="connsiteX26" fmla="*/ 3072 w 508001"/>
                <a:gd name="connsiteY26" fmla="*/ 284478 h 3467576"/>
                <a:gd name="connsiteX27" fmla="*/ 0 w 508001"/>
                <a:gd name="connsiteY27" fmla="*/ 254000 h 3467576"/>
                <a:gd name="connsiteX28" fmla="*/ 254000 w 508001"/>
                <a:gd name="connsiteY28" fmla="*/ 0 h 346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001" h="3467576">
                  <a:moveTo>
                    <a:pt x="254000" y="0"/>
                  </a:moveTo>
                  <a:cubicBezTo>
                    <a:pt x="394280" y="0"/>
                    <a:pt x="508000" y="113720"/>
                    <a:pt x="508000" y="254000"/>
                  </a:cubicBezTo>
                  <a:lnTo>
                    <a:pt x="504928" y="284478"/>
                  </a:lnTo>
                  <a:lnTo>
                    <a:pt x="508000" y="284478"/>
                  </a:lnTo>
                  <a:lnTo>
                    <a:pt x="508000" y="935989"/>
                  </a:lnTo>
                  <a:lnTo>
                    <a:pt x="257539" y="1363025"/>
                  </a:lnTo>
                  <a:lnTo>
                    <a:pt x="507348" y="1788951"/>
                  </a:lnTo>
                  <a:lnTo>
                    <a:pt x="508001" y="1788951"/>
                  </a:lnTo>
                  <a:lnTo>
                    <a:pt x="508001" y="1790064"/>
                  </a:lnTo>
                  <a:lnTo>
                    <a:pt x="508001" y="2343623"/>
                  </a:lnTo>
                  <a:lnTo>
                    <a:pt x="508001" y="2841145"/>
                  </a:lnTo>
                  <a:lnTo>
                    <a:pt x="508001" y="3186906"/>
                  </a:lnTo>
                  <a:lnTo>
                    <a:pt x="505311" y="3186906"/>
                  </a:lnTo>
                  <a:lnTo>
                    <a:pt x="508000" y="3213576"/>
                  </a:lnTo>
                  <a:cubicBezTo>
                    <a:pt x="508000" y="3353856"/>
                    <a:pt x="394280" y="3467576"/>
                    <a:pt x="254000" y="3467576"/>
                  </a:cubicBezTo>
                  <a:cubicBezTo>
                    <a:pt x="113720" y="3467576"/>
                    <a:pt x="0" y="3353856"/>
                    <a:pt x="0" y="3213576"/>
                  </a:cubicBezTo>
                  <a:lnTo>
                    <a:pt x="2688" y="3186906"/>
                  </a:lnTo>
                  <a:lnTo>
                    <a:pt x="2" y="3186906"/>
                  </a:lnTo>
                  <a:lnTo>
                    <a:pt x="2" y="2841145"/>
                  </a:lnTo>
                  <a:lnTo>
                    <a:pt x="2" y="2343623"/>
                  </a:lnTo>
                  <a:lnTo>
                    <a:pt x="2" y="1790064"/>
                  </a:lnTo>
                  <a:lnTo>
                    <a:pt x="2" y="1788951"/>
                  </a:lnTo>
                  <a:lnTo>
                    <a:pt x="655" y="1788951"/>
                  </a:lnTo>
                  <a:lnTo>
                    <a:pt x="250463" y="1363028"/>
                  </a:lnTo>
                  <a:lnTo>
                    <a:pt x="1" y="935989"/>
                  </a:lnTo>
                  <a:lnTo>
                    <a:pt x="1" y="284478"/>
                  </a:lnTo>
                  <a:lnTo>
                    <a:pt x="3072" y="284478"/>
                  </a:lnTo>
                  <a:lnTo>
                    <a:pt x="0" y="254000"/>
                  </a:ln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noFill/>
            <a:ln w="38100" cap="rnd">
              <a:solidFill>
                <a:schemeClr val="accent1">
                  <a:shade val="15000"/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4A70DB-53E3-4183-F1B3-30AF7CA5E320}"/>
              </a:ext>
            </a:extLst>
          </p:cNvPr>
          <p:cNvSpPr/>
          <p:nvPr/>
        </p:nvSpPr>
        <p:spPr>
          <a:xfrm>
            <a:off x="5725823" y="4979258"/>
            <a:ext cx="614985" cy="1182321"/>
          </a:xfrm>
          <a:custGeom>
            <a:avLst/>
            <a:gdLst>
              <a:gd name="connsiteX0" fmla="*/ 548640 w 630225"/>
              <a:gd name="connsiteY0" fmla="*/ 0 h 1160145"/>
              <a:gd name="connsiteX1" fmla="*/ 478896 w 630225"/>
              <a:gd name="connsiteY1" fmla="*/ 1026 h 1160145"/>
              <a:gd name="connsiteX2" fmla="*/ 429348 w 630225"/>
              <a:gd name="connsiteY2" fmla="*/ 297 h 1160145"/>
              <a:gd name="connsiteX3" fmla="*/ 429252 w 630225"/>
              <a:gd name="connsiteY3" fmla="*/ 1756 h 1160145"/>
              <a:gd name="connsiteX4" fmla="*/ 419100 w 630225"/>
              <a:gd name="connsiteY4" fmla="*/ 1905 h 1160145"/>
              <a:gd name="connsiteX5" fmla="*/ 259080 w 630225"/>
              <a:gd name="connsiteY5" fmla="*/ 158115 h 1160145"/>
              <a:gd name="connsiteX6" fmla="*/ 259080 w 630225"/>
              <a:gd name="connsiteY6" fmla="*/ 354330 h 1160145"/>
              <a:gd name="connsiteX7" fmla="*/ 177165 w 630225"/>
              <a:gd name="connsiteY7" fmla="*/ 323850 h 1160145"/>
              <a:gd name="connsiteX8" fmla="*/ 182880 w 630225"/>
              <a:gd name="connsiteY8" fmla="*/ 259080 h 1160145"/>
              <a:gd name="connsiteX9" fmla="*/ 152400 w 630225"/>
              <a:gd name="connsiteY9" fmla="*/ 295275 h 1160145"/>
              <a:gd name="connsiteX10" fmla="*/ 106680 w 630225"/>
              <a:gd name="connsiteY10" fmla="*/ 251460 h 1160145"/>
              <a:gd name="connsiteX11" fmla="*/ 114300 w 630225"/>
              <a:gd name="connsiteY11" fmla="*/ 310515 h 1160145"/>
              <a:gd name="connsiteX12" fmla="*/ 53340 w 630225"/>
              <a:gd name="connsiteY12" fmla="*/ 346710 h 1160145"/>
              <a:gd name="connsiteX13" fmla="*/ 137160 w 630225"/>
              <a:gd name="connsiteY13" fmla="*/ 346710 h 1160145"/>
              <a:gd name="connsiteX14" fmla="*/ 251460 w 630225"/>
              <a:gd name="connsiteY14" fmla="*/ 436245 h 1160145"/>
              <a:gd name="connsiteX15" fmla="*/ 196215 w 630225"/>
              <a:gd name="connsiteY15" fmla="*/ 584835 h 1160145"/>
              <a:gd name="connsiteX16" fmla="*/ 226695 w 630225"/>
              <a:gd name="connsiteY16" fmla="*/ 788670 h 1160145"/>
              <a:gd name="connsiteX17" fmla="*/ 171450 w 630225"/>
              <a:gd name="connsiteY17" fmla="*/ 636270 h 1160145"/>
              <a:gd name="connsiteX18" fmla="*/ 106680 w 630225"/>
              <a:gd name="connsiteY18" fmla="*/ 575310 h 1160145"/>
              <a:gd name="connsiteX19" fmla="*/ 70485 w 630225"/>
              <a:gd name="connsiteY19" fmla="*/ 685800 h 1160145"/>
              <a:gd name="connsiteX20" fmla="*/ 120015 w 630225"/>
              <a:gd name="connsiteY20" fmla="*/ 819150 h 1160145"/>
              <a:gd name="connsiteX21" fmla="*/ 62865 w 630225"/>
              <a:gd name="connsiteY21" fmla="*/ 733425 h 1160145"/>
              <a:gd name="connsiteX22" fmla="*/ 85725 w 630225"/>
              <a:gd name="connsiteY22" fmla="*/ 836295 h 1160145"/>
              <a:gd name="connsiteX23" fmla="*/ 0 w 630225"/>
              <a:gd name="connsiteY23" fmla="*/ 670560 h 1160145"/>
              <a:gd name="connsiteX24" fmla="*/ 60960 w 630225"/>
              <a:gd name="connsiteY24" fmla="*/ 864870 h 1160145"/>
              <a:gd name="connsiteX25" fmla="*/ 97155 w 630225"/>
              <a:gd name="connsiteY25" fmla="*/ 942975 h 1160145"/>
              <a:gd name="connsiteX26" fmla="*/ 196215 w 630225"/>
              <a:gd name="connsiteY26" fmla="*/ 1156335 h 1160145"/>
              <a:gd name="connsiteX27" fmla="*/ 283845 w 630225"/>
              <a:gd name="connsiteY27" fmla="*/ 1160145 h 1160145"/>
              <a:gd name="connsiteX28" fmla="*/ 312420 w 630225"/>
              <a:gd name="connsiteY28" fmla="*/ 1114425 h 1160145"/>
              <a:gd name="connsiteX29" fmla="*/ 486224 w 630225"/>
              <a:gd name="connsiteY29" fmla="*/ 1148065 h 1160145"/>
              <a:gd name="connsiteX30" fmla="*/ 488403 w 630225"/>
              <a:gd name="connsiteY30" fmla="*/ 1149012 h 1160145"/>
              <a:gd name="connsiteX31" fmla="*/ 630225 w 630225"/>
              <a:gd name="connsiteY31" fmla="*/ 1121563 h 1160145"/>
              <a:gd name="connsiteX32" fmla="*/ 630225 w 630225"/>
              <a:gd name="connsiteY32" fmla="*/ 71841 h 1160145"/>
              <a:gd name="connsiteX33" fmla="*/ 558888 w 630225"/>
              <a:gd name="connsiteY33" fmla="*/ 2202 h 1160145"/>
              <a:gd name="connsiteX34" fmla="*/ 548776 w 630225"/>
              <a:gd name="connsiteY34" fmla="*/ 2053 h 1160145"/>
              <a:gd name="connsiteX0" fmla="*/ 548640 w 630225"/>
              <a:gd name="connsiteY0" fmla="*/ 0 h 1160145"/>
              <a:gd name="connsiteX1" fmla="*/ 478896 w 630225"/>
              <a:gd name="connsiteY1" fmla="*/ 1026 h 1160145"/>
              <a:gd name="connsiteX2" fmla="*/ 429348 w 630225"/>
              <a:gd name="connsiteY2" fmla="*/ 297 h 1160145"/>
              <a:gd name="connsiteX3" fmla="*/ 429252 w 630225"/>
              <a:gd name="connsiteY3" fmla="*/ 1756 h 1160145"/>
              <a:gd name="connsiteX4" fmla="*/ 419100 w 630225"/>
              <a:gd name="connsiteY4" fmla="*/ 1905 h 1160145"/>
              <a:gd name="connsiteX5" fmla="*/ 259080 w 630225"/>
              <a:gd name="connsiteY5" fmla="*/ 158115 h 1160145"/>
              <a:gd name="connsiteX6" fmla="*/ 259080 w 630225"/>
              <a:gd name="connsiteY6" fmla="*/ 354330 h 1160145"/>
              <a:gd name="connsiteX7" fmla="*/ 177165 w 630225"/>
              <a:gd name="connsiteY7" fmla="*/ 323850 h 1160145"/>
              <a:gd name="connsiteX8" fmla="*/ 182880 w 630225"/>
              <a:gd name="connsiteY8" fmla="*/ 259080 h 1160145"/>
              <a:gd name="connsiteX9" fmla="*/ 152400 w 630225"/>
              <a:gd name="connsiteY9" fmla="*/ 295275 h 1160145"/>
              <a:gd name="connsiteX10" fmla="*/ 106680 w 630225"/>
              <a:gd name="connsiteY10" fmla="*/ 251460 h 1160145"/>
              <a:gd name="connsiteX11" fmla="*/ 114300 w 630225"/>
              <a:gd name="connsiteY11" fmla="*/ 310515 h 1160145"/>
              <a:gd name="connsiteX12" fmla="*/ 53340 w 630225"/>
              <a:gd name="connsiteY12" fmla="*/ 346710 h 1160145"/>
              <a:gd name="connsiteX13" fmla="*/ 137160 w 630225"/>
              <a:gd name="connsiteY13" fmla="*/ 346710 h 1160145"/>
              <a:gd name="connsiteX14" fmla="*/ 251460 w 630225"/>
              <a:gd name="connsiteY14" fmla="*/ 436245 h 1160145"/>
              <a:gd name="connsiteX15" fmla="*/ 196215 w 630225"/>
              <a:gd name="connsiteY15" fmla="*/ 584835 h 1160145"/>
              <a:gd name="connsiteX16" fmla="*/ 226695 w 630225"/>
              <a:gd name="connsiteY16" fmla="*/ 788670 h 1160145"/>
              <a:gd name="connsiteX17" fmla="*/ 171450 w 630225"/>
              <a:gd name="connsiteY17" fmla="*/ 636270 h 1160145"/>
              <a:gd name="connsiteX18" fmla="*/ 106680 w 630225"/>
              <a:gd name="connsiteY18" fmla="*/ 575310 h 1160145"/>
              <a:gd name="connsiteX19" fmla="*/ 70485 w 630225"/>
              <a:gd name="connsiteY19" fmla="*/ 685800 h 1160145"/>
              <a:gd name="connsiteX20" fmla="*/ 120015 w 630225"/>
              <a:gd name="connsiteY20" fmla="*/ 819150 h 1160145"/>
              <a:gd name="connsiteX21" fmla="*/ 62865 w 630225"/>
              <a:gd name="connsiteY21" fmla="*/ 733425 h 1160145"/>
              <a:gd name="connsiteX22" fmla="*/ 85725 w 630225"/>
              <a:gd name="connsiteY22" fmla="*/ 836295 h 1160145"/>
              <a:gd name="connsiteX23" fmla="*/ 0 w 630225"/>
              <a:gd name="connsiteY23" fmla="*/ 670560 h 1160145"/>
              <a:gd name="connsiteX24" fmla="*/ 60960 w 630225"/>
              <a:gd name="connsiteY24" fmla="*/ 864870 h 1160145"/>
              <a:gd name="connsiteX25" fmla="*/ 97155 w 630225"/>
              <a:gd name="connsiteY25" fmla="*/ 942975 h 1160145"/>
              <a:gd name="connsiteX26" fmla="*/ 196215 w 630225"/>
              <a:gd name="connsiteY26" fmla="*/ 1156335 h 1160145"/>
              <a:gd name="connsiteX27" fmla="*/ 283845 w 630225"/>
              <a:gd name="connsiteY27" fmla="*/ 1160145 h 1160145"/>
              <a:gd name="connsiteX28" fmla="*/ 356235 w 630225"/>
              <a:gd name="connsiteY28" fmla="*/ 1114425 h 1160145"/>
              <a:gd name="connsiteX29" fmla="*/ 486224 w 630225"/>
              <a:gd name="connsiteY29" fmla="*/ 1148065 h 1160145"/>
              <a:gd name="connsiteX30" fmla="*/ 488403 w 630225"/>
              <a:gd name="connsiteY30" fmla="*/ 1149012 h 1160145"/>
              <a:gd name="connsiteX31" fmla="*/ 630225 w 630225"/>
              <a:gd name="connsiteY31" fmla="*/ 1121563 h 1160145"/>
              <a:gd name="connsiteX32" fmla="*/ 630225 w 630225"/>
              <a:gd name="connsiteY32" fmla="*/ 71841 h 1160145"/>
              <a:gd name="connsiteX33" fmla="*/ 558888 w 630225"/>
              <a:gd name="connsiteY33" fmla="*/ 2202 h 1160145"/>
              <a:gd name="connsiteX34" fmla="*/ 548776 w 630225"/>
              <a:gd name="connsiteY34" fmla="*/ 2053 h 1160145"/>
              <a:gd name="connsiteX35" fmla="*/ 548640 w 630225"/>
              <a:gd name="connsiteY35" fmla="*/ 0 h 1160145"/>
              <a:gd name="connsiteX0" fmla="*/ 548640 w 630225"/>
              <a:gd name="connsiteY0" fmla="*/ 0 h 1167765"/>
              <a:gd name="connsiteX1" fmla="*/ 478896 w 630225"/>
              <a:gd name="connsiteY1" fmla="*/ 1026 h 1167765"/>
              <a:gd name="connsiteX2" fmla="*/ 429348 w 630225"/>
              <a:gd name="connsiteY2" fmla="*/ 297 h 1167765"/>
              <a:gd name="connsiteX3" fmla="*/ 429252 w 630225"/>
              <a:gd name="connsiteY3" fmla="*/ 1756 h 1167765"/>
              <a:gd name="connsiteX4" fmla="*/ 419100 w 630225"/>
              <a:gd name="connsiteY4" fmla="*/ 1905 h 1167765"/>
              <a:gd name="connsiteX5" fmla="*/ 259080 w 630225"/>
              <a:gd name="connsiteY5" fmla="*/ 158115 h 1167765"/>
              <a:gd name="connsiteX6" fmla="*/ 259080 w 630225"/>
              <a:gd name="connsiteY6" fmla="*/ 354330 h 1167765"/>
              <a:gd name="connsiteX7" fmla="*/ 177165 w 630225"/>
              <a:gd name="connsiteY7" fmla="*/ 323850 h 1167765"/>
              <a:gd name="connsiteX8" fmla="*/ 182880 w 630225"/>
              <a:gd name="connsiteY8" fmla="*/ 259080 h 1167765"/>
              <a:gd name="connsiteX9" fmla="*/ 152400 w 630225"/>
              <a:gd name="connsiteY9" fmla="*/ 295275 h 1167765"/>
              <a:gd name="connsiteX10" fmla="*/ 106680 w 630225"/>
              <a:gd name="connsiteY10" fmla="*/ 251460 h 1167765"/>
              <a:gd name="connsiteX11" fmla="*/ 114300 w 630225"/>
              <a:gd name="connsiteY11" fmla="*/ 310515 h 1167765"/>
              <a:gd name="connsiteX12" fmla="*/ 53340 w 630225"/>
              <a:gd name="connsiteY12" fmla="*/ 346710 h 1167765"/>
              <a:gd name="connsiteX13" fmla="*/ 137160 w 630225"/>
              <a:gd name="connsiteY13" fmla="*/ 346710 h 1167765"/>
              <a:gd name="connsiteX14" fmla="*/ 251460 w 630225"/>
              <a:gd name="connsiteY14" fmla="*/ 436245 h 1167765"/>
              <a:gd name="connsiteX15" fmla="*/ 196215 w 630225"/>
              <a:gd name="connsiteY15" fmla="*/ 584835 h 1167765"/>
              <a:gd name="connsiteX16" fmla="*/ 226695 w 630225"/>
              <a:gd name="connsiteY16" fmla="*/ 788670 h 1167765"/>
              <a:gd name="connsiteX17" fmla="*/ 171450 w 630225"/>
              <a:gd name="connsiteY17" fmla="*/ 636270 h 1167765"/>
              <a:gd name="connsiteX18" fmla="*/ 106680 w 630225"/>
              <a:gd name="connsiteY18" fmla="*/ 575310 h 1167765"/>
              <a:gd name="connsiteX19" fmla="*/ 70485 w 630225"/>
              <a:gd name="connsiteY19" fmla="*/ 685800 h 1167765"/>
              <a:gd name="connsiteX20" fmla="*/ 120015 w 630225"/>
              <a:gd name="connsiteY20" fmla="*/ 819150 h 1167765"/>
              <a:gd name="connsiteX21" fmla="*/ 62865 w 630225"/>
              <a:gd name="connsiteY21" fmla="*/ 733425 h 1167765"/>
              <a:gd name="connsiteX22" fmla="*/ 85725 w 630225"/>
              <a:gd name="connsiteY22" fmla="*/ 836295 h 1167765"/>
              <a:gd name="connsiteX23" fmla="*/ 0 w 630225"/>
              <a:gd name="connsiteY23" fmla="*/ 670560 h 1167765"/>
              <a:gd name="connsiteX24" fmla="*/ 60960 w 630225"/>
              <a:gd name="connsiteY24" fmla="*/ 864870 h 1167765"/>
              <a:gd name="connsiteX25" fmla="*/ 97155 w 630225"/>
              <a:gd name="connsiteY25" fmla="*/ 942975 h 1167765"/>
              <a:gd name="connsiteX26" fmla="*/ 196215 w 630225"/>
              <a:gd name="connsiteY26" fmla="*/ 1156335 h 1167765"/>
              <a:gd name="connsiteX27" fmla="*/ 306705 w 630225"/>
              <a:gd name="connsiteY27" fmla="*/ 1167765 h 1167765"/>
              <a:gd name="connsiteX28" fmla="*/ 356235 w 630225"/>
              <a:gd name="connsiteY28" fmla="*/ 1114425 h 1167765"/>
              <a:gd name="connsiteX29" fmla="*/ 486224 w 630225"/>
              <a:gd name="connsiteY29" fmla="*/ 1148065 h 1167765"/>
              <a:gd name="connsiteX30" fmla="*/ 488403 w 630225"/>
              <a:gd name="connsiteY30" fmla="*/ 1149012 h 1167765"/>
              <a:gd name="connsiteX31" fmla="*/ 630225 w 630225"/>
              <a:gd name="connsiteY31" fmla="*/ 1121563 h 1167765"/>
              <a:gd name="connsiteX32" fmla="*/ 630225 w 630225"/>
              <a:gd name="connsiteY32" fmla="*/ 71841 h 1167765"/>
              <a:gd name="connsiteX33" fmla="*/ 558888 w 630225"/>
              <a:gd name="connsiteY33" fmla="*/ 2202 h 1167765"/>
              <a:gd name="connsiteX34" fmla="*/ 548776 w 630225"/>
              <a:gd name="connsiteY34" fmla="*/ 2053 h 1167765"/>
              <a:gd name="connsiteX35" fmla="*/ 548640 w 630225"/>
              <a:gd name="connsiteY35" fmla="*/ 0 h 116776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6695 w 630225"/>
              <a:gd name="connsiteY16" fmla="*/ 78867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60960 w 630225"/>
              <a:gd name="connsiteY24" fmla="*/ 864870 h 1171575"/>
              <a:gd name="connsiteX25" fmla="*/ 97155 w 630225"/>
              <a:gd name="connsiteY25" fmla="*/ 942975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2885 w 630225"/>
              <a:gd name="connsiteY16" fmla="*/ 82296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60960 w 630225"/>
              <a:gd name="connsiteY24" fmla="*/ 864870 h 1171575"/>
              <a:gd name="connsiteX25" fmla="*/ 97155 w 630225"/>
              <a:gd name="connsiteY25" fmla="*/ 942975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2885 w 630225"/>
              <a:gd name="connsiteY16" fmla="*/ 82296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60960 w 630225"/>
              <a:gd name="connsiteY24" fmla="*/ 864870 h 1171575"/>
              <a:gd name="connsiteX25" fmla="*/ 106680 w 630225"/>
              <a:gd name="connsiteY25" fmla="*/ 994410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48640 w 630225"/>
              <a:gd name="connsiteY0" fmla="*/ 0 h 1171575"/>
              <a:gd name="connsiteX1" fmla="*/ 478896 w 630225"/>
              <a:gd name="connsiteY1" fmla="*/ 1026 h 1171575"/>
              <a:gd name="connsiteX2" fmla="*/ 429348 w 630225"/>
              <a:gd name="connsiteY2" fmla="*/ 297 h 1171575"/>
              <a:gd name="connsiteX3" fmla="*/ 429252 w 630225"/>
              <a:gd name="connsiteY3" fmla="*/ 1756 h 1171575"/>
              <a:gd name="connsiteX4" fmla="*/ 419100 w 630225"/>
              <a:gd name="connsiteY4" fmla="*/ 1905 h 1171575"/>
              <a:gd name="connsiteX5" fmla="*/ 259080 w 630225"/>
              <a:gd name="connsiteY5" fmla="*/ 158115 h 1171575"/>
              <a:gd name="connsiteX6" fmla="*/ 259080 w 630225"/>
              <a:gd name="connsiteY6" fmla="*/ 354330 h 1171575"/>
              <a:gd name="connsiteX7" fmla="*/ 177165 w 630225"/>
              <a:gd name="connsiteY7" fmla="*/ 323850 h 1171575"/>
              <a:gd name="connsiteX8" fmla="*/ 182880 w 630225"/>
              <a:gd name="connsiteY8" fmla="*/ 259080 h 1171575"/>
              <a:gd name="connsiteX9" fmla="*/ 152400 w 630225"/>
              <a:gd name="connsiteY9" fmla="*/ 295275 h 1171575"/>
              <a:gd name="connsiteX10" fmla="*/ 106680 w 630225"/>
              <a:gd name="connsiteY10" fmla="*/ 251460 h 1171575"/>
              <a:gd name="connsiteX11" fmla="*/ 114300 w 630225"/>
              <a:gd name="connsiteY11" fmla="*/ 310515 h 1171575"/>
              <a:gd name="connsiteX12" fmla="*/ 53340 w 630225"/>
              <a:gd name="connsiteY12" fmla="*/ 346710 h 1171575"/>
              <a:gd name="connsiteX13" fmla="*/ 137160 w 630225"/>
              <a:gd name="connsiteY13" fmla="*/ 346710 h 1171575"/>
              <a:gd name="connsiteX14" fmla="*/ 251460 w 630225"/>
              <a:gd name="connsiteY14" fmla="*/ 436245 h 1171575"/>
              <a:gd name="connsiteX15" fmla="*/ 196215 w 630225"/>
              <a:gd name="connsiteY15" fmla="*/ 584835 h 1171575"/>
              <a:gd name="connsiteX16" fmla="*/ 222885 w 630225"/>
              <a:gd name="connsiteY16" fmla="*/ 822960 h 1171575"/>
              <a:gd name="connsiteX17" fmla="*/ 171450 w 630225"/>
              <a:gd name="connsiteY17" fmla="*/ 636270 h 1171575"/>
              <a:gd name="connsiteX18" fmla="*/ 106680 w 630225"/>
              <a:gd name="connsiteY18" fmla="*/ 575310 h 1171575"/>
              <a:gd name="connsiteX19" fmla="*/ 70485 w 630225"/>
              <a:gd name="connsiteY19" fmla="*/ 685800 h 1171575"/>
              <a:gd name="connsiteX20" fmla="*/ 120015 w 630225"/>
              <a:gd name="connsiteY20" fmla="*/ 819150 h 1171575"/>
              <a:gd name="connsiteX21" fmla="*/ 62865 w 630225"/>
              <a:gd name="connsiteY21" fmla="*/ 733425 h 1171575"/>
              <a:gd name="connsiteX22" fmla="*/ 85725 w 630225"/>
              <a:gd name="connsiteY22" fmla="*/ 836295 h 1171575"/>
              <a:gd name="connsiteX23" fmla="*/ 0 w 630225"/>
              <a:gd name="connsiteY23" fmla="*/ 670560 h 1171575"/>
              <a:gd name="connsiteX24" fmla="*/ 85725 w 630225"/>
              <a:gd name="connsiteY24" fmla="*/ 939165 h 1171575"/>
              <a:gd name="connsiteX25" fmla="*/ 106680 w 630225"/>
              <a:gd name="connsiteY25" fmla="*/ 994410 h 1171575"/>
              <a:gd name="connsiteX26" fmla="*/ 234315 w 630225"/>
              <a:gd name="connsiteY26" fmla="*/ 1171575 h 1171575"/>
              <a:gd name="connsiteX27" fmla="*/ 306705 w 630225"/>
              <a:gd name="connsiteY27" fmla="*/ 1167765 h 1171575"/>
              <a:gd name="connsiteX28" fmla="*/ 356235 w 630225"/>
              <a:gd name="connsiteY28" fmla="*/ 1114425 h 1171575"/>
              <a:gd name="connsiteX29" fmla="*/ 486224 w 630225"/>
              <a:gd name="connsiteY29" fmla="*/ 1148065 h 1171575"/>
              <a:gd name="connsiteX30" fmla="*/ 488403 w 630225"/>
              <a:gd name="connsiteY30" fmla="*/ 1149012 h 1171575"/>
              <a:gd name="connsiteX31" fmla="*/ 630225 w 630225"/>
              <a:gd name="connsiteY31" fmla="*/ 1121563 h 1171575"/>
              <a:gd name="connsiteX32" fmla="*/ 630225 w 630225"/>
              <a:gd name="connsiteY32" fmla="*/ 71841 h 1171575"/>
              <a:gd name="connsiteX33" fmla="*/ 558888 w 630225"/>
              <a:gd name="connsiteY33" fmla="*/ 2202 h 1171575"/>
              <a:gd name="connsiteX34" fmla="*/ 548776 w 630225"/>
              <a:gd name="connsiteY34" fmla="*/ 2053 h 1171575"/>
              <a:gd name="connsiteX35" fmla="*/ 548640 w 63022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91440 w 614985"/>
              <a:gd name="connsiteY18" fmla="*/ 575310 h 1171575"/>
              <a:gd name="connsiteX19" fmla="*/ 55245 w 614985"/>
              <a:gd name="connsiteY19" fmla="*/ 685800 h 1171575"/>
              <a:gd name="connsiteX20" fmla="*/ 104775 w 614985"/>
              <a:gd name="connsiteY20" fmla="*/ 819150 h 1171575"/>
              <a:gd name="connsiteX21" fmla="*/ 47625 w 614985"/>
              <a:gd name="connsiteY21" fmla="*/ 733425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91440 w 614985"/>
              <a:gd name="connsiteY18" fmla="*/ 575310 h 1171575"/>
              <a:gd name="connsiteX19" fmla="*/ 55245 w 614985"/>
              <a:gd name="connsiteY19" fmla="*/ 6858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91440 w 614985"/>
              <a:gd name="connsiteY18" fmla="*/ 57531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56210 w 614985"/>
              <a:gd name="connsiteY17" fmla="*/ 636270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7645 w 614985"/>
              <a:gd name="connsiteY16" fmla="*/ 82296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22885 w 614985"/>
              <a:gd name="connsiteY16" fmla="*/ 798195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8097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36220 w 614985"/>
              <a:gd name="connsiteY14" fmla="*/ 43624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121920 w 614985"/>
              <a:gd name="connsiteY13" fmla="*/ 346710 h 1171575"/>
              <a:gd name="connsiteX14" fmla="*/ 200025 w 614985"/>
              <a:gd name="connsiteY14" fmla="*/ 438150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200025 w 614985"/>
              <a:gd name="connsiteY14" fmla="*/ 438150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9906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9144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37160 w 614985"/>
              <a:gd name="connsiteY9" fmla="*/ 295275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67640 w 614985"/>
              <a:gd name="connsiteY8" fmla="*/ 25908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61925 w 614985"/>
              <a:gd name="connsiteY7" fmla="*/ 323850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43840 w 614985"/>
              <a:gd name="connsiteY6" fmla="*/ 35433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43840 w 614985"/>
              <a:gd name="connsiteY5" fmla="*/ 158115 h 1171575"/>
              <a:gd name="connsiteX6" fmla="*/ 222885 w 614985"/>
              <a:gd name="connsiteY6" fmla="*/ 35052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403860 w 614985"/>
              <a:gd name="connsiteY4" fmla="*/ 1905 h 1171575"/>
              <a:gd name="connsiteX5" fmla="*/ 224790 w 614985"/>
              <a:gd name="connsiteY5" fmla="*/ 154305 h 1171575"/>
              <a:gd name="connsiteX6" fmla="*/ 222885 w 614985"/>
              <a:gd name="connsiteY6" fmla="*/ 35052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414012 w 614985"/>
              <a:gd name="connsiteY3" fmla="*/ 1756 h 1171575"/>
              <a:gd name="connsiteX4" fmla="*/ 340995 w 614985"/>
              <a:gd name="connsiteY4" fmla="*/ 26670 h 1171575"/>
              <a:gd name="connsiteX5" fmla="*/ 224790 w 614985"/>
              <a:gd name="connsiteY5" fmla="*/ 154305 h 1171575"/>
              <a:gd name="connsiteX6" fmla="*/ 222885 w 614985"/>
              <a:gd name="connsiteY6" fmla="*/ 350520 h 1171575"/>
              <a:gd name="connsiteX7" fmla="*/ 150495 w 614985"/>
              <a:gd name="connsiteY7" fmla="*/ 314325 h 1171575"/>
              <a:gd name="connsiteX8" fmla="*/ 146685 w 614985"/>
              <a:gd name="connsiteY8" fmla="*/ 240030 h 1171575"/>
              <a:gd name="connsiteX9" fmla="*/ 121920 w 614985"/>
              <a:gd name="connsiteY9" fmla="*/ 289560 h 1171575"/>
              <a:gd name="connsiteX10" fmla="*/ 57150 w 614985"/>
              <a:gd name="connsiteY10" fmla="*/ 251460 h 1171575"/>
              <a:gd name="connsiteX11" fmla="*/ 80010 w 614985"/>
              <a:gd name="connsiteY11" fmla="*/ 310515 h 1171575"/>
              <a:gd name="connsiteX12" fmla="*/ 38100 w 614985"/>
              <a:gd name="connsiteY12" fmla="*/ 346710 h 1171575"/>
              <a:gd name="connsiteX13" fmla="*/ 99060 w 614985"/>
              <a:gd name="connsiteY13" fmla="*/ 356235 h 1171575"/>
              <a:gd name="connsiteX14" fmla="*/ 188595 w 614985"/>
              <a:gd name="connsiteY14" fmla="*/ 447675 h 1171575"/>
              <a:gd name="connsiteX15" fmla="*/ 161925 w 614985"/>
              <a:gd name="connsiteY15" fmla="*/ 584835 h 1171575"/>
              <a:gd name="connsiteX16" fmla="*/ 209550 w 614985"/>
              <a:gd name="connsiteY16" fmla="*/ 750570 h 1171575"/>
              <a:gd name="connsiteX17" fmla="*/ 135255 w 614985"/>
              <a:gd name="connsiteY17" fmla="*/ 653415 h 1171575"/>
              <a:gd name="connsiteX18" fmla="*/ 57150 w 614985"/>
              <a:gd name="connsiteY18" fmla="*/ 628650 h 1171575"/>
              <a:gd name="connsiteX19" fmla="*/ 45720 w 614985"/>
              <a:gd name="connsiteY19" fmla="*/ 723900 h 1171575"/>
              <a:gd name="connsiteX20" fmla="*/ 104775 w 614985"/>
              <a:gd name="connsiteY20" fmla="*/ 819150 h 1171575"/>
              <a:gd name="connsiteX21" fmla="*/ 15240 w 614985"/>
              <a:gd name="connsiteY21" fmla="*/ 735330 h 1171575"/>
              <a:gd name="connsiteX22" fmla="*/ 70485 w 614985"/>
              <a:gd name="connsiteY22" fmla="*/ 836295 h 1171575"/>
              <a:gd name="connsiteX23" fmla="*/ 0 w 614985"/>
              <a:gd name="connsiteY23" fmla="*/ 815340 h 1171575"/>
              <a:gd name="connsiteX24" fmla="*/ 70485 w 614985"/>
              <a:gd name="connsiteY24" fmla="*/ 939165 h 1171575"/>
              <a:gd name="connsiteX25" fmla="*/ 91440 w 614985"/>
              <a:gd name="connsiteY25" fmla="*/ 994410 h 1171575"/>
              <a:gd name="connsiteX26" fmla="*/ 219075 w 614985"/>
              <a:gd name="connsiteY26" fmla="*/ 1171575 h 1171575"/>
              <a:gd name="connsiteX27" fmla="*/ 291465 w 614985"/>
              <a:gd name="connsiteY27" fmla="*/ 1167765 h 1171575"/>
              <a:gd name="connsiteX28" fmla="*/ 340995 w 614985"/>
              <a:gd name="connsiteY28" fmla="*/ 1114425 h 1171575"/>
              <a:gd name="connsiteX29" fmla="*/ 470984 w 614985"/>
              <a:gd name="connsiteY29" fmla="*/ 1148065 h 1171575"/>
              <a:gd name="connsiteX30" fmla="*/ 473163 w 614985"/>
              <a:gd name="connsiteY30" fmla="*/ 1149012 h 1171575"/>
              <a:gd name="connsiteX31" fmla="*/ 614985 w 614985"/>
              <a:gd name="connsiteY31" fmla="*/ 1121563 h 1171575"/>
              <a:gd name="connsiteX32" fmla="*/ 614985 w 614985"/>
              <a:gd name="connsiteY32" fmla="*/ 71841 h 1171575"/>
              <a:gd name="connsiteX33" fmla="*/ 543648 w 614985"/>
              <a:gd name="connsiteY33" fmla="*/ 2202 h 1171575"/>
              <a:gd name="connsiteX34" fmla="*/ 533536 w 614985"/>
              <a:gd name="connsiteY34" fmla="*/ 2053 h 1171575"/>
              <a:gd name="connsiteX35" fmla="*/ 533400 w 614985"/>
              <a:gd name="connsiteY35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414108 w 614985"/>
              <a:gd name="connsiteY2" fmla="*/ 297 h 1171575"/>
              <a:gd name="connsiteX3" fmla="*/ 340995 w 614985"/>
              <a:gd name="connsiteY3" fmla="*/ 26670 h 1171575"/>
              <a:gd name="connsiteX4" fmla="*/ 224790 w 614985"/>
              <a:gd name="connsiteY4" fmla="*/ 154305 h 1171575"/>
              <a:gd name="connsiteX5" fmla="*/ 222885 w 614985"/>
              <a:gd name="connsiteY5" fmla="*/ 350520 h 1171575"/>
              <a:gd name="connsiteX6" fmla="*/ 150495 w 614985"/>
              <a:gd name="connsiteY6" fmla="*/ 314325 h 1171575"/>
              <a:gd name="connsiteX7" fmla="*/ 146685 w 614985"/>
              <a:gd name="connsiteY7" fmla="*/ 240030 h 1171575"/>
              <a:gd name="connsiteX8" fmla="*/ 121920 w 614985"/>
              <a:gd name="connsiteY8" fmla="*/ 289560 h 1171575"/>
              <a:gd name="connsiteX9" fmla="*/ 57150 w 614985"/>
              <a:gd name="connsiteY9" fmla="*/ 251460 h 1171575"/>
              <a:gd name="connsiteX10" fmla="*/ 80010 w 614985"/>
              <a:gd name="connsiteY10" fmla="*/ 310515 h 1171575"/>
              <a:gd name="connsiteX11" fmla="*/ 38100 w 614985"/>
              <a:gd name="connsiteY11" fmla="*/ 346710 h 1171575"/>
              <a:gd name="connsiteX12" fmla="*/ 99060 w 614985"/>
              <a:gd name="connsiteY12" fmla="*/ 356235 h 1171575"/>
              <a:gd name="connsiteX13" fmla="*/ 188595 w 614985"/>
              <a:gd name="connsiteY13" fmla="*/ 447675 h 1171575"/>
              <a:gd name="connsiteX14" fmla="*/ 161925 w 614985"/>
              <a:gd name="connsiteY14" fmla="*/ 584835 h 1171575"/>
              <a:gd name="connsiteX15" fmla="*/ 209550 w 614985"/>
              <a:gd name="connsiteY15" fmla="*/ 750570 h 1171575"/>
              <a:gd name="connsiteX16" fmla="*/ 135255 w 614985"/>
              <a:gd name="connsiteY16" fmla="*/ 653415 h 1171575"/>
              <a:gd name="connsiteX17" fmla="*/ 57150 w 614985"/>
              <a:gd name="connsiteY17" fmla="*/ 628650 h 1171575"/>
              <a:gd name="connsiteX18" fmla="*/ 45720 w 614985"/>
              <a:gd name="connsiteY18" fmla="*/ 723900 h 1171575"/>
              <a:gd name="connsiteX19" fmla="*/ 104775 w 614985"/>
              <a:gd name="connsiteY19" fmla="*/ 819150 h 1171575"/>
              <a:gd name="connsiteX20" fmla="*/ 15240 w 614985"/>
              <a:gd name="connsiteY20" fmla="*/ 735330 h 1171575"/>
              <a:gd name="connsiteX21" fmla="*/ 70485 w 614985"/>
              <a:gd name="connsiteY21" fmla="*/ 836295 h 1171575"/>
              <a:gd name="connsiteX22" fmla="*/ 0 w 614985"/>
              <a:gd name="connsiteY22" fmla="*/ 815340 h 1171575"/>
              <a:gd name="connsiteX23" fmla="*/ 70485 w 614985"/>
              <a:gd name="connsiteY23" fmla="*/ 939165 h 1171575"/>
              <a:gd name="connsiteX24" fmla="*/ 91440 w 614985"/>
              <a:gd name="connsiteY24" fmla="*/ 994410 h 1171575"/>
              <a:gd name="connsiteX25" fmla="*/ 219075 w 614985"/>
              <a:gd name="connsiteY25" fmla="*/ 1171575 h 1171575"/>
              <a:gd name="connsiteX26" fmla="*/ 291465 w 614985"/>
              <a:gd name="connsiteY26" fmla="*/ 1167765 h 1171575"/>
              <a:gd name="connsiteX27" fmla="*/ 340995 w 614985"/>
              <a:gd name="connsiteY27" fmla="*/ 1114425 h 1171575"/>
              <a:gd name="connsiteX28" fmla="*/ 470984 w 614985"/>
              <a:gd name="connsiteY28" fmla="*/ 1148065 h 1171575"/>
              <a:gd name="connsiteX29" fmla="*/ 473163 w 614985"/>
              <a:gd name="connsiteY29" fmla="*/ 1149012 h 1171575"/>
              <a:gd name="connsiteX30" fmla="*/ 614985 w 614985"/>
              <a:gd name="connsiteY30" fmla="*/ 1121563 h 1171575"/>
              <a:gd name="connsiteX31" fmla="*/ 614985 w 614985"/>
              <a:gd name="connsiteY31" fmla="*/ 71841 h 1171575"/>
              <a:gd name="connsiteX32" fmla="*/ 543648 w 614985"/>
              <a:gd name="connsiteY32" fmla="*/ 2202 h 1171575"/>
              <a:gd name="connsiteX33" fmla="*/ 533536 w 614985"/>
              <a:gd name="connsiteY33" fmla="*/ 2053 h 1171575"/>
              <a:gd name="connsiteX34" fmla="*/ 533400 w 614985"/>
              <a:gd name="connsiteY34" fmla="*/ 0 h 1171575"/>
              <a:gd name="connsiteX0" fmla="*/ 533400 w 614985"/>
              <a:gd name="connsiteY0" fmla="*/ 0 h 1171575"/>
              <a:gd name="connsiteX1" fmla="*/ 463656 w 614985"/>
              <a:gd name="connsiteY1" fmla="*/ 1026 h 1171575"/>
              <a:gd name="connsiteX2" fmla="*/ 340995 w 614985"/>
              <a:gd name="connsiteY2" fmla="*/ 26670 h 1171575"/>
              <a:gd name="connsiteX3" fmla="*/ 224790 w 614985"/>
              <a:gd name="connsiteY3" fmla="*/ 154305 h 1171575"/>
              <a:gd name="connsiteX4" fmla="*/ 222885 w 614985"/>
              <a:gd name="connsiteY4" fmla="*/ 350520 h 1171575"/>
              <a:gd name="connsiteX5" fmla="*/ 150495 w 614985"/>
              <a:gd name="connsiteY5" fmla="*/ 314325 h 1171575"/>
              <a:gd name="connsiteX6" fmla="*/ 146685 w 614985"/>
              <a:gd name="connsiteY6" fmla="*/ 240030 h 1171575"/>
              <a:gd name="connsiteX7" fmla="*/ 121920 w 614985"/>
              <a:gd name="connsiteY7" fmla="*/ 289560 h 1171575"/>
              <a:gd name="connsiteX8" fmla="*/ 57150 w 614985"/>
              <a:gd name="connsiteY8" fmla="*/ 251460 h 1171575"/>
              <a:gd name="connsiteX9" fmla="*/ 80010 w 614985"/>
              <a:gd name="connsiteY9" fmla="*/ 310515 h 1171575"/>
              <a:gd name="connsiteX10" fmla="*/ 38100 w 614985"/>
              <a:gd name="connsiteY10" fmla="*/ 346710 h 1171575"/>
              <a:gd name="connsiteX11" fmla="*/ 99060 w 614985"/>
              <a:gd name="connsiteY11" fmla="*/ 356235 h 1171575"/>
              <a:gd name="connsiteX12" fmla="*/ 188595 w 614985"/>
              <a:gd name="connsiteY12" fmla="*/ 447675 h 1171575"/>
              <a:gd name="connsiteX13" fmla="*/ 161925 w 614985"/>
              <a:gd name="connsiteY13" fmla="*/ 584835 h 1171575"/>
              <a:gd name="connsiteX14" fmla="*/ 209550 w 614985"/>
              <a:gd name="connsiteY14" fmla="*/ 750570 h 1171575"/>
              <a:gd name="connsiteX15" fmla="*/ 135255 w 614985"/>
              <a:gd name="connsiteY15" fmla="*/ 653415 h 1171575"/>
              <a:gd name="connsiteX16" fmla="*/ 57150 w 614985"/>
              <a:gd name="connsiteY16" fmla="*/ 628650 h 1171575"/>
              <a:gd name="connsiteX17" fmla="*/ 45720 w 614985"/>
              <a:gd name="connsiteY17" fmla="*/ 723900 h 1171575"/>
              <a:gd name="connsiteX18" fmla="*/ 104775 w 614985"/>
              <a:gd name="connsiteY18" fmla="*/ 819150 h 1171575"/>
              <a:gd name="connsiteX19" fmla="*/ 15240 w 614985"/>
              <a:gd name="connsiteY19" fmla="*/ 735330 h 1171575"/>
              <a:gd name="connsiteX20" fmla="*/ 70485 w 614985"/>
              <a:gd name="connsiteY20" fmla="*/ 836295 h 1171575"/>
              <a:gd name="connsiteX21" fmla="*/ 0 w 614985"/>
              <a:gd name="connsiteY21" fmla="*/ 815340 h 1171575"/>
              <a:gd name="connsiteX22" fmla="*/ 70485 w 614985"/>
              <a:gd name="connsiteY22" fmla="*/ 939165 h 1171575"/>
              <a:gd name="connsiteX23" fmla="*/ 91440 w 614985"/>
              <a:gd name="connsiteY23" fmla="*/ 994410 h 1171575"/>
              <a:gd name="connsiteX24" fmla="*/ 219075 w 614985"/>
              <a:gd name="connsiteY24" fmla="*/ 1171575 h 1171575"/>
              <a:gd name="connsiteX25" fmla="*/ 291465 w 614985"/>
              <a:gd name="connsiteY25" fmla="*/ 1167765 h 1171575"/>
              <a:gd name="connsiteX26" fmla="*/ 340995 w 614985"/>
              <a:gd name="connsiteY26" fmla="*/ 1114425 h 1171575"/>
              <a:gd name="connsiteX27" fmla="*/ 470984 w 614985"/>
              <a:gd name="connsiteY27" fmla="*/ 1148065 h 1171575"/>
              <a:gd name="connsiteX28" fmla="*/ 473163 w 614985"/>
              <a:gd name="connsiteY28" fmla="*/ 1149012 h 1171575"/>
              <a:gd name="connsiteX29" fmla="*/ 614985 w 614985"/>
              <a:gd name="connsiteY29" fmla="*/ 1121563 h 1171575"/>
              <a:gd name="connsiteX30" fmla="*/ 614985 w 614985"/>
              <a:gd name="connsiteY30" fmla="*/ 71841 h 1171575"/>
              <a:gd name="connsiteX31" fmla="*/ 543648 w 614985"/>
              <a:gd name="connsiteY31" fmla="*/ 2202 h 1171575"/>
              <a:gd name="connsiteX32" fmla="*/ 533536 w 614985"/>
              <a:gd name="connsiteY32" fmla="*/ 2053 h 1171575"/>
              <a:gd name="connsiteX33" fmla="*/ 533400 w 614985"/>
              <a:gd name="connsiteY33" fmla="*/ 0 h 1171575"/>
              <a:gd name="connsiteX0" fmla="*/ 533400 w 614985"/>
              <a:gd name="connsiteY0" fmla="*/ 16119 h 1187694"/>
              <a:gd name="connsiteX1" fmla="*/ 4579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31" fmla="*/ 543648 w 614985"/>
              <a:gd name="connsiteY31" fmla="*/ 18321 h 1187694"/>
              <a:gd name="connsiteX32" fmla="*/ 533536 w 614985"/>
              <a:gd name="connsiteY32" fmla="*/ 18172 h 1187694"/>
              <a:gd name="connsiteX33" fmla="*/ 533400 w 614985"/>
              <a:gd name="connsiteY33" fmla="*/ 16119 h 1187694"/>
              <a:gd name="connsiteX0" fmla="*/ 533536 w 614985"/>
              <a:gd name="connsiteY0" fmla="*/ 18743 h 1188265"/>
              <a:gd name="connsiteX1" fmla="*/ 457941 w 614985"/>
              <a:gd name="connsiteY1" fmla="*/ 571 h 1188265"/>
              <a:gd name="connsiteX2" fmla="*/ 340995 w 614985"/>
              <a:gd name="connsiteY2" fmla="*/ 43360 h 1188265"/>
              <a:gd name="connsiteX3" fmla="*/ 224790 w 614985"/>
              <a:gd name="connsiteY3" fmla="*/ 170995 h 1188265"/>
              <a:gd name="connsiteX4" fmla="*/ 222885 w 614985"/>
              <a:gd name="connsiteY4" fmla="*/ 367210 h 1188265"/>
              <a:gd name="connsiteX5" fmla="*/ 150495 w 614985"/>
              <a:gd name="connsiteY5" fmla="*/ 331015 h 1188265"/>
              <a:gd name="connsiteX6" fmla="*/ 146685 w 614985"/>
              <a:gd name="connsiteY6" fmla="*/ 256720 h 1188265"/>
              <a:gd name="connsiteX7" fmla="*/ 121920 w 614985"/>
              <a:gd name="connsiteY7" fmla="*/ 306250 h 1188265"/>
              <a:gd name="connsiteX8" fmla="*/ 57150 w 614985"/>
              <a:gd name="connsiteY8" fmla="*/ 268150 h 1188265"/>
              <a:gd name="connsiteX9" fmla="*/ 80010 w 614985"/>
              <a:gd name="connsiteY9" fmla="*/ 327205 h 1188265"/>
              <a:gd name="connsiteX10" fmla="*/ 38100 w 614985"/>
              <a:gd name="connsiteY10" fmla="*/ 363400 h 1188265"/>
              <a:gd name="connsiteX11" fmla="*/ 99060 w 614985"/>
              <a:gd name="connsiteY11" fmla="*/ 372925 h 1188265"/>
              <a:gd name="connsiteX12" fmla="*/ 188595 w 614985"/>
              <a:gd name="connsiteY12" fmla="*/ 464365 h 1188265"/>
              <a:gd name="connsiteX13" fmla="*/ 161925 w 614985"/>
              <a:gd name="connsiteY13" fmla="*/ 601525 h 1188265"/>
              <a:gd name="connsiteX14" fmla="*/ 209550 w 614985"/>
              <a:gd name="connsiteY14" fmla="*/ 767260 h 1188265"/>
              <a:gd name="connsiteX15" fmla="*/ 135255 w 614985"/>
              <a:gd name="connsiteY15" fmla="*/ 670105 h 1188265"/>
              <a:gd name="connsiteX16" fmla="*/ 57150 w 614985"/>
              <a:gd name="connsiteY16" fmla="*/ 645340 h 1188265"/>
              <a:gd name="connsiteX17" fmla="*/ 45720 w 614985"/>
              <a:gd name="connsiteY17" fmla="*/ 740590 h 1188265"/>
              <a:gd name="connsiteX18" fmla="*/ 104775 w 614985"/>
              <a:gd name="connsiteY18" fmla="*/ 835840 h 1188265"/>
              <a:gd name="connsiteX19" fmla="*/ 15240 w 614985"/>
              <a:gd name="connsiteY19" fmla="*/ 752020 h 1188265"/>
              <a:gd name="connsiteX20" fmla="*/ 70485 w 614985"/>
              <a:gd name="connsiteY20" fmla="*/ 852985 h 1188265"/>
              <a:gd name="connsiteX21" fmla="*/ 0 w 614985"/>
              <a:gd name="connsiteY21" fmla="*/ 832030 h 1188265"/>
              <a:gd name="connsiteX22" fmla="*/ 70485 w 614985"/>
              <a:gd name="connsiteY22" fmla="*/ 955855 h 1188265"/>
              <a:gd name="connsiteX23" fmla="*/ 91440 w 614985"/>
              <a:gd name="connsiteY23" fmla="*/ 1011100 h 1188265"/>
              <a:gd name="connsiteX24" fmla="*/ 219075 w 614985"/>
              <a:gd name="connsiteY24" fmla="*/ 1188265 h 1188265"/>
              <a:gd name="connsiteX25" fmla="*/ 291465 w 614985"/>
              <a:gd name="connsiteY25" fmla="*/ 1184455 h 1188265"/>
              <a:gd name="connsiteX26" fmla="*/ 340995 w 614985"/>
              <a:gd name="connsiteY26" fmla="*/ 1131115 h 1188265"/>
              <a:gd name="connsiteX27" fmla="*/ 470984 w 614985"/>
              <a:gd name="connsiteY27" fmla="*/ 1164755 h 1188265"/>
              <a:gd name="connsiteX28" fmla="*/ 473163 w 614985"/>
              <a:gd name="connsiteY28" fmla="*/ 1165702 h 1188265"/>
              <a:gd name="connsiteX29" fmla="*/ 614985 w 614985"/>
              <a:gd name="connsiteY29" fmla="*/ 1138253 h 1188265"/>
              <a:gd name="connsiteX30" fmla="*/ 614985 w 614985"/>
              <a:gd name="connsiteY30" fmla="*/ 88531 h 1188265"/>
              <a:gd name="connsiteX31" fmla="*/ 543648 w 614985"/>
              <a:gd name="connsiteY31" fmla="*/ 18892 h 1188265"/>
              <a:gd name="connsiteX32" fmla="*/ 533536 w 614985"/>
              <a:gd name="connsiteY32" fmla="*/ 18743 h 1188265"/>
              <a:gd name="connsiteX0" fmla="*/ 543648 w 614985"/>
              <a:gd name="connsiteY0" fmla="*/ 18321 h 1187694"/>
              <a:gd name="connsiteX1" fmla="*/ 4579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31" fmla="*/ 543648 w 614985"/>
              <a:gd name="connsiteY31" fmla="*/ 18321 h 1187694"/>
              <a:gd name="connsiteX0" fmla="*/ 614985 w 614985"/>
              <a:gd name="connsiteY0" fmla="*/ 87960 h 1187694"/>
              <a:gd name="connsiteX1" fmla="*/ 4579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0" fmla="*/ 614985 w 614985"/>
              <a:gd name="connsiteY0" fmla="*/ 89865 h 1189599"/>
              <a:gd name="connsiteX1" fmla="*/ 480801 w 614985"/>
              <a:gd name="connsiteY1" fmla="*/ 0 h 1189599"/>
              <a:gd name="connsiteX2" fmla="*/ 340995 w 614985"/>
              <a:gd name="connsiteY2" fmla="*/ 44694 h 1189599"/>
              <a:gd name="connsiteX3" fmla="*/ 224790 w 614985"/>
              <a:gd name="connsiteY3" fmla="*/ 172329 h 1189599"/>
              <a:gd name="connsiteX4" fmla="*/ 222885 w 614985"/>
              <a:gd name="connsiteY4" fmla="*/ 368544 h 1189599"/>
              <a:gd name="connsiteX5" fmla="*/ 150495 w 614985"/>
              <a:gd name="connsiteY5" fmla="*/ 332349 h 1189599"/>
              <a:gd name="connsiteX6" fmla="*/ 146685 w 614985"/>
              <a:gd name="connsiteY6" fmla="*/ 258054 h 1189599"/>
              <a:gd name="connsiteX7" fmla="*/ 121920 w 614985"/>
              <a:gd name="connsiteY7" fmla="*/ 307584 h 1189599"/>
              <a:gd name="connsiteX8" fmla="*/ 57150 w 614985"/>
              <a:gd name="connsiteY8" fmla="*/ 269484 h 1189599"/>
              <a:gd name="connsiteX9" fmla="*/ 80010 w 614985"/>
              <a:gd name="connsiteY9" fmla="*/ 328539 h 1189599"/>
              <a:gd name="connsiteX10" fmla="*/ 38100 w 614985"/>
              <a:gd name="connsiteY10" fmla="*/ 364734 h 1189599"/>
              <a:gd name="connsiteX11" fmla="*/ 99060 w 614985"/>
              <a:gd name="connsiteY11" fmla="*/ 374259 h 1189599"/>
              <a:gd name="connsiteX12" fmla="*/ 188595 w 614985"/>
              <a:gd name="connsiteY12" fmla="*/ 465699 h 1189599"/>
              <a:gd name="connsiteX13" fmla="*/ 161925 w 614985"/>
              <a:gd name="connsiteY13" fmla="*/ 602859 h 1189599"/>
              <a:gd name="connsiteX14" fmla="*/ 209550 w 614985"/>
              <a:gd name="connsiteY14" fmla="*/ 768594 h 1189599"/>
              <a:gd name="connsiteX15" fmla="*/ 135255 w 614985"/>
              <a:gd name="connsiteY15" fmla="*/ 671439 h 1189599"/>
              <a:gd name="connsiteX16" fmla="*/ 57150 w 614985"/>
              <a:gd name="connsiteY16" fmla="*/ 646674 h 1189599"/>
              <a:gd name="connsiteX17" fmla="*/ 45720 w 614985"/>
              <a:gd name="connsiteY17" fmla="*/ 741924 h 1189599"/>
              <a:gd name="connsiteX18" fmla="*/ 104775 w 614985"/>
              <a:gd name="connsiteY18" fmla="*/ 837174 h 1189599"/>
              <a:gd name="connsiteX19" fmla="*/ 15240 w 614985"/>
              <a:gd name="connsiteY19" fmla="*/ 753354 h 1189599"/>
              <a:gd name="connsiteX20" fmla="*/ 70485 w 614985"/>
              <a:gd name="connsiteY20" fmla="*/ 854319 h 1189599"/>
              <a:gd name="connsiteX21" fmla="*/ 0 w 614985"/>
              <a:gd name="connsiteY21" fmla="*/ 833364 h 1189599"/>
              <a:gd name="connsiteX22" fmla="*/ 70485 w 614985"/>
              <a:gd name="connsiteY22" fmla="*/ 957189 h 1189599"/>
              <a:gd name="connsiteX23" fmla="*/ 91440 w 614985"/>
              <a:gd name="connsiteY23" fmla="*/ 1012434 h 1189599"/>
              <a:gd name="connsiteX24" fmla="*/ 219075 w 614985"/>
              <a:gd name="connsiteY24" fmla="*/ 1189599 h 1189599"/>
              <a:gd name="connsiteX25" fmla="*/ 291465 w 614985"/>
              <a:gd name="connsiteY25" fmla="*/ 1185789 h 1189599"/>
              <a:gd name="connsiteX26" fmla="*/ 340995 w 614985"/>
              <a:gd name="connsiteY26" fmla="*/ 1132449 h 1189599"/>
              <a:gd name="connsiteX27" fmla="*/ 470984 w 614985"/>
              <a:gd name="connsiteY27" fmla="*/ 1166089 h 1189599"/>
              <a:gd name="connsiteX28" fmla="*/ 473163 w 614985"/>
              <a:gd name="connsiteY28" fmla="*/ 1167036 h 1189599"/>
              <a:gd name="connsiteX29" fmla="*/ 614985 w 614985"/>
              <a:gd name="connsiteY29" fmla="*/ 1139587 h 1189599"/>
              <a:gd name="connsiteX30" fmla="*/ 614985 w 614985"/>
              <a:gd name="connsiteY30" fmla="*/ 89865 h 1189599"/>
              <a:gd name="connsiteX0" fmla="*/ 614985 w 614985"/>
              <a:gd name="connsiteY0" fmla="*/ 87960 h 1187694"/>
              <a:gd name="connsiteX1" fmla="*/ 496041 w 614985"/>
              <a:gd name="connsiteY1" fmla="*/ 0 h 1187694"/>
              <a:gd name="connsiteX2" fmla="*/ 340995 w 614985"/>
              <a:gd name="connsiteY2" fmla="*/ 42789 h 1187694"/>
              <a:gd name="connsiteX3" fmla="*/ 224790 w 614985"/>
              <a:gd name="connsiteY3" fmla="*/ 170424 h 1187694"/>
              <a:gd name="connsiteX4" fmla="*/ 222885 w 614985"/>
              <a:gd name="connsiteY4" fmla="*/ 366639 h 1187694"/>
              <a:gd name="connsiteX5" fmla="*/ 150495 w 614985"/>
              <a:gd name="connsiteY5" fmla="*/ 330444 h 1187694"/>
              <a:gd name="connsiteX6" fmla="*/ 146685 w 614985"/>
              <a:gd name="connsiteY6" fmla="*/ 256149 h 1187694"/>
              <a:gd name="connsiteX7" fmla="*/ 121920 w 614985"/>
              <a:gd name="connsiteY7" fmla="*/ 305679 h 1187694"/>
              <a:gd name="connsiteX8" fmla="*/ 57150 w 614985"/>
              <a:gd name="connsiteY8" fmla="*/ 267579 h 1187694"/>
              <a:gd name="connsiteX9" fmla="*/ 80010 w 614985"/>
              <a:gd name="connsiteY9" fmla="*/ 326634 h 1187694"/>
              <a:gd name="connsiteX10" fmla="*/ 38100 w 614985"/>
              <a:gd name="connsiteY10" fmla="*/ 362829 h 1187694"/>
              <a:gd name="connsiteX11" fmla="*/ 99060 w 614985"/>
              <a:gd name="connsiteY11" fmla="*/ 372354 h 1187694"/>
              <a:gd name="connsiteX12" fmla="*/ 188595 w 614985"/>
              <a:gd name="connsiteY12" fmla="*/ 463794 h 1187694"/>
              <a:gd name="connsiteX13" fmla="*/ 161925 w 614985"/>
              <a:gd name="connsiteY13" fmla="*/ 600954 h 1187694"/>
              <a:gd name="connsiteX14" fmla="*/ 209550 w 614985"/>
              <a:gd name="connsiteY14" fmla="*/ 766689 h 1187694"/>
              <a:gd name="connsiteX15" fmla="*/ 135255 w 614985"/>
              <a:gd name="connsiteY15" fmla="*/ 669534 h 1187694"/>
              <a:gd name="connsiteX16" fmla="*/ 57150 w 614985"/>
              <a:gd name="connsiteY16" fmla="*/ 644769 h 1187694"/>
              <a:gd name="connsiteX17" fmla="*/ 45720 w 614985"/>
              <a:gd name="connsiteY17" fmla="*/ 740019 h 1187694"/>
              <a:gd name="connsiteX18" fmla="*/ 104775 w 614985"/>
              <a:gd name="connsiteY18" fmla="*/ 835269 h 1187694"/>
              <a:gd name="connsiteX19" fmla="*/ 15240 w 614985"/>
              <a:gd name="connsiteY19" fmla="*/ 751449 h 1187694"/>
              <a:gd name="connsiteX20" fmla="*/ 70485 w 614985"/>
              <a:gd name="connsiteY20" fmla="*/ 852414 h 1187694"/>
              <a:gd name="connsiteX21" fmla="*/ 0 w 614985"/>
              <a:gd name="connsiteY21" fmla="*/ 831459 h 1187694"/>
              <a:gd name="connsiteX22" fmla="*/ 70485 w 614985"/>
              <a:gd name="connsiteY22" fmla="*/ 955284 h 1187694"/>
              <a:gd name="connsiteX23" fmla="*/ 91440 w 614985"/>
              <a:gd name="connsiteY23" fmla="*/ 1010529 h 1187694"/>
              <a:gd name="connsiteX24" fmla="*/ 219075 w 614985"/>
              <a:gd name="connsiteY24" fmla="*/ 1187694 h 1187694"/>
              <a:gd name="connsiteX25" fmla="*/ 291465 w 614985"/>
              <a:gd name="connsiteY25" fmla="*/ 1183884 h 1187694"/>
              <a:gd name="connsiteX26" fmla="*/ 340995 w 614985"/>
              <a:gd name="connsiteY26" fmla="*/ 1130544 h 1187694"/>
              <a:gd name="connsiteX27" fmla="*/ 470984 w 614985"/>
              <a:gd name="connsiteY27" fmla="*/ 1164184 h 1187694"/>
              <a:gd name="connsiteX28" fmla="*/ 473163 w 614985"/>
              <a:gd name="connsiteY28" fmla="*/ 1165131 h 1187694"/>
              <a:gd name="connsiteX29" fmla="*/ 614985 w 614985"/>
              <a:gd name="connsiteY29" fmla="*/ 1137682 h 1187694"/>
              <a:gd name="connsiteX30" fmla="*/ 614985 w 614985"/>
              <a:gd name="connsiteY30" fmla="*/ 87960 h 1187694"/>
              <a:gd name="connsiteX0" fmla="*/ 614985 w 614985"/>
              <a:gd name="connsiteY0" fmla="*/ 80340 h 1180074"/>
              <a:gd name="connsiteX1" fmla="*/ 480801 w 614985"/>
              <a:gd name="connsiteY1" fmla="*/ 0 h 1180074"/>
              <a:gd name="connsiteX2" fmla="*/ 340995 w 614985"/>
              <a:gd name="connsiteY2" fmla="*/ 35169 h 1180074"/>
              <a:gd name="connsiteX3" fmla="*/ 224790 w 614985"/>
              <a:gd name="connsiteY3" fmla="*/ 162804 h 1180074"/>
              <a:gd name="connsiteX4" fmla="*/ 222885 w 614985"/>
              <a:gd name="connsiteY4" fmla="*/ 359019 h 1180074"/>
              <a:gd name="connsiteX5" fmla="*/ 150495 w 614985"/>
              <a:gd name="connsiteY5" fmla="*/ 322824 h 1180074"/>
              <a:gd name="connsiteX6" fmla="*/ 146685 w 614985"/>
              <a:gd name="connsiteY6" fmla="*/ 248529 h 1180074"/>
              <a:gd name="connsiteX7" fmla="*/ 121920 w 614985"/>
              <a:gd name="connsiteY7" fmla="*/ 298059 h 1180074"/>
              <a:gd name="connsiteX8" fmla="*/ 57150 w 614985"/>
              <a:gd name="connsiteY8" fmla="*/ 259959 h 1180074"/>
              <a:gd name="connsiteX9" fmla="*/ 80010 w 614985"/>
              <a:gd name="connsiteY9" fmla="*/ 319014 h 1180074"/>
              <a:gd name="connsiteX10" fmla="*/ 38100 w 614985"/>
              <a:gd name="connsiteY10" fmla="*/ 355209 h 1180074"/>
              <a:gd name="connsiteX11" fmla="*/ 99060 w 614985"/>
              <a:gd name="connsiteY11" fmla="*/ 364734 h 1180074"/>
              <a:gd name="connsiteX12" fmla="*/ 188595 w 614985"/>
              <a:gd name="connsiteY12" fmla="*/ 456174 h 1180074"/>
              <a:gd name="connsiteX13" fmla="*/ 161925 w 614985"/>
              <a:gd name="connsiteY13" fmla="*/ 593334 h 1180074"/>
              <a:gd name="connsiteX14" fmla="*/ 209550 w 614985"/>
              <a:gd name="connsiteY14" fmla="*/ 759069 h 1180074"/>
              <a:gd name="connsiteX15" fmla="*/ 135255 w 614985"/>
              <a:gd name="connsiteY15" fmla="*/ 661914 h 1180074"/>
              <a:gd name="connsiteX16" fmla="*/ 57150 w 614985"/>
              <a:gd name="connsiteY16" fmla="*/ 637149 h 1180074"/>
              <a:gd name="connsiteX17" fmla="*/ 45720 w 614985"/>
              <a:gd name="connsiteY17" fmla="*/ 732399 h 1180074"/>
              <a:gd name="connsiteX18" fmla="*/ 104775 w 614985"/>
              <a:gd name="connsiteY18" fmla="*/ 827649 h 1180074"/>
              <a:gd name="connsiteX19" fmla="*/ 15240 w 614985"/>
              <a:gd name="connsiteY19" fmla="*/ 743829 h 1180074"/>
              <a:gd name="connsiteX20" fmla="*/ 70485 w 614985"/>
              <a:gd name="connsiteY20" fmla="*/ 844794 h 1180074"/>
              <a:gd name="connsiteX21" fmla="*/ 0 w 614985"/>
              <a:gd name="connsiteY21" fmla="*/ 823839 h 1180074"/>
              <a:gd name="connsiteX22" fmla="*/ 70485 w 614985"/>
              <a:gd name="connsiteY22" fmla="*/ 947664 h 1180074"/>
              <a:gd name="connsiteX23" fmla="*/ 91440 w 614985"/>
              <a:gd name="connsiteY23" fmla="*/ 1002909 h 1180074"/>
              <a:gd name="connsiteX24" fmla="*/ 219075 w 614985"/>
              <a:gd name="connsiteY24" fmla="*/ 1180074 h 1180074"/>
              <a:gd name="connsiteX25" fmla="*/ 291465 w 614985"/>
              <a:gd name="connsiteY25" fmla="*/ 1176264 h 1180074"/>
              <a:gd name="connsiteX26" fmla="*/ 340995 w 614985"/>
              <a:gd name="connsiteY26" fmla="*/ 1122924 h 1180074"/>
              <a:gd name="connsiteX27" fmla="*/ 470984 w 614985"/>
              <a:gd name="connsiteY27" fmla="*/ 1156564 h 1180074"/>
              <a:gd name="connsiteX28" fmla="*/ 473163 w 614985"/>
              <a:gd name="connsiteY28" fmla="*/ 1157511 h 1180074"/>
              <a:gd name="connsiteX29" fmla="*/ 614985 w 614985"/>
              <a:gd name="connsiteY29" fmla="*/ 1130062 h 1180074"/>
              <a:gd name="connsiteX30" fmla="*/ 614985 w 614985"/>
              <a:gd name="connsiteY30" fmla="*/ 80340 h 1180074"/>
              <a:gd name="connsiteX0" fmla="*/ 614985 w 614985"/>
              <a:gd name="connsiteY0" fmla="*/ 80340 h 1180074"/>
              <a:gd name="connsiteX1" fmla="*/ 480801 w 614985"/>
              <a:gd name="connsiteY1" fmla="*/ 0 h 1180074"/>
              <a:gd name="connsiteX2" fmla="*/ 340995 w 614985"/>
              <a:gd name="connsiteY2" fmla="*/ 35169 h 1180074"/>
              <a:gd name="connsiteX3" fmla="*/ 224790 w 614985"/>
              <a:gd name="connsiteY3" fmla="*/ 162804 h 1180074"/>
              <a:gd name="connsiteX4" fmla="*/ 222885 w 614985"/>
              <a:gd name="connsiteY4" fmla="*/ 359019 h 1180074"/>
              <a:gd name="connsiteX5" fmla="*/ 150495 w 614985"/>
              <a:gd name="connsiteY5" fmla="*/ 322824 h 1180074"/>
              <a:gd name="connsiteX6" fmla="*/ 146685 w 614985"/>
              <a:gd name="connsiteY6" fmla="*/ 248529 h 1180074"/>
              <a:gd name="connsiteX7" fmla="*/ 121920 w 614985"/>
              <a:gd name="connsiteY7" fmla="*/ 298059 h 1180074"/>
              <a:gd name="connsiteX8" fmla="*/ 57150 w 614985"/>
              <a:gd name="connsiteY8" fmla="*/ 259959 h 1180074"/>
              <a:gd name="connsiteX9" fmla="*/ 80010 w 614985"/>
              <a:gd name="connsiteY9" fmla="*/ 319014 h 1180074"/>
              <a:gd name="connsiteX10" fmla="*/ 38100 w 614985"/>
              <a:gd name="connsiteY10" fmla="*/ 355209 h 1180074"/>
              <a:gd name="connsiteX11" fmla="*/ 99060 w 614985"/>
              <a:gd name="connsiteY11" fmla="*/ 364734 h 1180074"/>
              <a:gd name="connsiteX12" fmla="*/ 188595 w 614985"/>
              <a:gd name="connsiteY12" fmla="*/ 456174 h 1180074"/>
              <a:gd name="connsiteX13" fmla="*/ 161925 w 614985"/>
              <a:gd name="connsiteY13" fmla="*/ 593334 h 1180074"/>
              <a:gd name="connsiteX14" fmla="*/ 209550 w 614985"/>
              <a:gd name="connsiteY14" fmla="*/ 759069 h 1180074"/>
              <a:gd name="connsiteX15" fmla="*/ 135255 w 614985"/>
              <a:gd name="connsiteY15" fmla="*/ 661914 h 1180074"/>
              <a:gd name="connsiteX16" fmla="*/ 57150 w 614985"/>
              <a:gd name="connsiteY16" fmla="*/ 637149 h 1180074"/>
              <a:gd name="connsiteX17" fmla="*/ 45720 w 614985"/>
              <a:gd name="connsiteY17" fmla="*/ 732399 h 1180074"/>
              <a:gd name="connsiteX18" fmla="*/ 104775 w 614985"/>
              <a:gd name="connsiteY18" fmla="*/ 827649 h 1180074"/>
              <a:gd name="connsiteX19" fmla="*/ 15240 w 614985"/>
              <a:gd name="connsiteY19" fmla="*/ 743829 h 1180074"/>
              <a:gd name="connsiteX20" fmla="*/ 70485 w 614985"/>
              <a:gd name="connsiteY20" fmla="*/ 844794 h 1180074"/>
              <a:gd name="connsiteX21" fmla="*/ 0 w 614985"/>
              <a:gd name="connsiteY21" fmla="*/ 823839 h 1180074"/>
              <a:gd name="connsiteX22" fmla="*/ 70485 w 614985"/>
              <a:gd name="connsiteY22" fmla="*/ 947664 h 1180074"/>
              <a:gd name="connsiteX23" fmla="*/ 91440 w 614985"/>
              <a:gd name="connsiteY23" fmla="*/ 1002909 h 1180074"/>
              <a:gd name="connsiteX24" fmla="*/ 219075 w 614985"/>
              <a:gd name="connsiteY24" fmla="*/ 1180074 h 1180074"/>
              <a:gd name="connsiteX25" fmla="*/ 291465 w 614985"/>
              <a:gd name="connsiteY25" fmla="*/ 1176264 h 1180074"/>
              <a:gd name="connsiteX26" fmla="*/ 340995 w 614985"/>
              <a:gd name="connsiteY26" fmla="*/ 1122924 h 1180074"/>
              <a:gd name="connsiteX27" fmla="*/ 470984 w 614985"/>
              <a:gd name="connsiteY27" fmla="*/ 1156564 h 1180074"/>
              <a:gd name="connsiteX28" fmla="*/ 473163 w 614985"/>
              <a:gd name="connsiteY28" fmla="*/ 1157511 h 1180074"/>
              <a:gd name="connsiteX29" fmla="*/ 614985 w 614985"/>
              <a:gd name="connsiteY29" fmla="*/ 1130062 h 1180074"/>
              <a:gd name="connsiteX30" fmla="*/ 614985 w 614985"/>
              <a:gd name="connsiteY30" fmla="*/ 80340 h 1180074"/>
              <a:gd name="connsiteX0" fmla="*/ 614985 w 614985"/>
              <a:gd name="connsiteY0" fmla="*/ 82233 h 1181967"/>
              <a:gd name="connsiteX1" fmla="*/ 480801 w 614985"/>
              <a:gd name="connsiteY1" fmla="*/ 1893 h 1181967"/>
              <a:gd name="connsiteX2" fmla="*/ 340995 w 614985"/>
              <a:gd name="connsiteY2" fmla="*/ 37062 h 1181967"/>
              <a:gd name="connsiteX3" fmla="*/ 224790 w 614985"/>
              <a:gd name="connsiteY3" fmla="*/ 164697 h 1181967"/>
              <a:gd name="connsiteX4" fmla="*/ 222885 w 614985"/>
              <a:gd name="connsiteY4" fmla="*/ 360912 h 1181967"/>
              <a:gd name="connsiteX5" fmla="*/ 150495 w 614985"/>
              <a:gd name="connsiteY5" fmla="*/ 324717 h 1181967"/>
              <a:gd name="connsiteX6" fmla="*/ 146685 w 614985"/>
              <a:gd name="connsiteY6" fmla="*/ 250422 h 1181967"/>
              <a:gd name="connsiteX7" fmla="*/ 121920 w 614985"/>
              <a:gd name="connsiteY7" fmla="*/ 299952 h 1181967"/>
              <a:gd name="connsiteX8" fmla="*/ 57150 w 614985"/>
              <a:gd name="connsiteY8" fmla="*/ 261852 h 1181967"/>
              <a:gd name="connsiteX9" fmla="*/ 80010 w 614985"/>
              <a:gd name="connsiteY9" fmla="*/ 320907 h 1181967"/>
              <a:gd name="connsiteX10" fmla="*/ 38100 w 614985"/>
              <a:gd name="connsiteY10" fmla="*/ 357102 h 1181967"/>
              <a:gd name="connsiteX11" fmla="*/ 99060 w 614985"/>
              <a:gd name="connsiteY11" fmla="*/ 366627 h 1181967"/>
              <a:gd name="connsiteX12" fmla="*/ 188595 w 614985"/>
              <a:gd name="connsiteY12" fmla="*/ 458067 h 1181967"/>
              <a:gd name="connsiteX13" fmla="*/ 161925 w 614985"/>
              <a:gd name="connsiteY13" fmla="*/ 595227 h 1181967"/>
              <a:gd name="connsiteX14" fmla="*/ 209550 w 614985"/>
              <a:gd name="connsiteY14" fmla="*/ 760962 h 1181967"/>
              <a:gd name="connsiteX15" fmla="*/ 135255 w 614985"/>
              <a:gd name="connsiteY15" fmla="*/ 663807 h 1181967"/>
              <a:gd name="connsiteX16" fmla="*/ 57150 w 614985"/>
              <a:gd name="connsiteY16" fmla="*/ 639042 h 1181967"/>
              <a:gd name="connsiteX17" fmla="*/ 45720 w 614985"/>
              <a:gd name="connsiteY17" fmla="*/ 734292 h 1181967"/>
              <a:gd name="connsiteX18" fmla="*/ 104775 w 614985"/>
              <a:gd name="connsiteY18" fmla="*/ 829542 h 1181967"/>
              <a:gd name="connsiteX19" fmla="*/ 15240 w 614985"/>
              <a:gd name="connsiteY19" fmla="*/ 745722 h 1181967"/>
              <a:gd name="connsiteX20" fmla="*/ 70485 w 614985"/>
              <a:gd name="connsiteY20" fmla="*/ 846687 h 1181967"/>
              <a:gd name="connsiteX21" fmla="*/ 0 w 614985"/>
              <a:gd name="connsiteY21" fmla="*/ 825732 h 1181967"/>
              <a:gd name="connsiteX22" fmla="*/ 70485 w 614985"/>
              <a:gd name="connsiteY22" fmla="*/ 949557 h 1181967"/>
              <a:gd name="connsiteX23" fmla="*/ 91440 w 614985"/>
              <a:gd name="connsiteY23" fmla="*/ 1004802 h 1181967"/>
              <a:gd name="connsiteX24" fmla="*/ 219075 w 614985"/>
              <a:gd name="connsiteY24" fmla="*/ 1181967 h 1181967"/>
              <a:gd name="connsiteX25" fmla="*/ 291465 w 614985"/>
              <a:gd name="connsiteY25" fmla="*/ 1178157 h 1181967"/>
              <a:gd name="connsiteX26" fmla="*/ 340995 w 614985"/>
              <a:gd name="connsiteY26" fmla="*/ 1124817 h 1181967"/>
              <a:gd name="connsiteX27" fmla="*/ 470984 w 614985"/>
              <a:gd name="connsiteY27" fmla="*/ 1158457 h 1181967"/>
              <a:gd name="connsiteX28" fmla="*/ 473163 w 614985"/>
              <a:gd name="connsiteY28" fmla="*/ 1159404 h 1181967"/>
              <a:gd name="connsiteX29" fmla="*/ 614985 w 614985"/>
              <a:gd name="connsiteY29" fmla="*/ 1131955 h 1181967"/>
              <a:gd name="connsiteX30" fmla="*/ 614985 w 614985"/>
              <a:gd name="connsiteY30" fmla="*/ 82233 h 1181967"/>
              <a:gd name="connsiteX0" fmla="*/ 614985 w 614985"/>
              <a:gd name="connsiteY0" fmla="*/ 108575 h 1208309"/>
              <a:gd name="connsiteX1" fmla="*/ 480801 w 614985"/>
              <a:gd name="connsiteY1" fmla="*/ 28235 h 1208309"/>
              <a:gd name="connsiteX2" fmla="*/ 340995 w 614985"/>
              <a:gd name="connsiteY2" fmla="*/ 63404 h 1208309"/>
              <a:gd name="connsiteX3" fmla="*/ 224790 w 614985"/>
              <a:gd name="connsiteY3" fmla="*/ 191039 h 1208309"/>
              <a:gd name="connsiteX4" fmla="*/ 222885 w 614985"/>
              <a:gd name="connsiteY4" fmla="*/ 387254 h 1208309"/>
              <a:gd name="connsiteX5" fmla="*/ 150495 w 614985"/>
              <a:gd name="connsiteY5" fmla="*/ 351059 h 1208309"/>
              <a:gd name="connsiteX6" fmla="*/ 146685 w 614985"/>
              <a:gd name="connsiteY6" fmla="*/ 276764 h 1208309"/>
              <a:gd name="connsiteX7" fmla="*/ 121920 w 614985"/>
              <a:gd name="connsiteY7" fmla="*/ 326294 h 1208309"/>
              <a:gd name="connsiteX8" fmla="*/ 57150 w 614985"/>
              <a:gd name="connsiteY8" fmla="*/ 288194 h 1208309"/>
              <a:gd name="connsiteX9" fmla="*/ 80010 w 614985"/>
              <a:gd name="connsiteY9" fmla="*/ 347249 h 1208309"/>
              <a:gd name="connsiteX10" fmla="*/ 38100 w 614985"/>
              <a:gd name="connsiteY10" fmla="*/ 383444 h 1208309"/>
              <a:gd name="connsiteX11" fmla="*/ 99060 w 614985"/>
              <a:gd name="connsiteY11" fmla="*/ 392969 h 1208309"/>
              <a:gd name="connsiteX12" fmla="*/ 188595 w 614985"/>
              <a:gd name="connsiteY12" fmla="*/ 484409 h 1208309"/>
              <a:gd name="connsiteX13" fmla="*/ 161925 w 614985"/>
              <a:gd name="connsiteY13" fmla="*/ 621569 h 1208309"/>
              <a:gd name="connsiteX14" fmla="*/ 209550 w 614985"/>
              <a:gd name="connsiteY14" fmla="*/ 787304 h 1208309"/>
              <a:gd name="connsiteX15" fmla="*/ 135255 w 614985"/>
              <a:gd name="connsiteY15" fmla="*/ 690149 h 1208309"/>
              <a:gd name="connsiteX16" fmla="*/ 57150 w 614985"/>
              <a:gd name="connsiteY16" fmla="*/ 665384 h 1208309"/>
              <a:gd name="connsiteX17" fmla="*/ 45720 w 614985"/>
              <a:gd name="connsiteY17" fmla="*/ 760634 h 1208309"/>
              <a:gd name="connsiteX18" fmla="*/ 104775 w 614985"/>
              <a:gd name="connsiteY18" fmla="*/ 855884 h 1208309"/>
              <a:gd name="connsiteX19" fmla="*/ 15240 w 614985"/>
              <a:gd name="connsiteY19" fmla="*/ 772064 h 1208309"/>
              <a:gd name="connsiteX20" fmla="*/ 70485 w 614985"/>
              <a:gd name="connsiteY20" fmla="*/ 873029 h 1208309"/>
              <a:gd name="connsiteX21" fmla="*/ 0 w 614985"/>
              <a:gd name="connsiteY21" fmla="*/ 852074 h 1208309"/>
              <a:gd name="connsiteX22" fmla="*/ 70485 w 614985"/>
              <a:gd name="connsiteY22" fmla="*/ 975899 h 1208309"/>
              <a:gd name="connsiteX23" fmla="*/ 91440 w 614985"/>
              <a:gd name="connsiteY23" fmla="*/ 1031144 h 1208309"/>
              <a:gd name="connsiteX24" fmla="*/ 219075 w 614985"/>
              <a:gd name="connsiteY24" fmla="*/ 1208309 h 1208309"/>
              <a:gd name="connsiteX25" fmla="*/ 291465 w 614985"/>
              <a:gd name="connsiteY25" fmla="*/ 1204499 h 1208309"/>
              <a:gd name="connsiteX26" fmla="*/ 340995 w 614985"/>
              <a:gd name="connsiteY26" fmla="*/ 1151159 h 1208309"/>
              <a:gd name="connsiteX27" fmla="*/ 470984 w 614985"/>
              <a:gd name="connsiteY27" fmla="*/ 1184799 h 1208309"/>
              <a:gd name="connsiteX28" fmla="*/ 473163 w 614985"/>
              <a:gd name="connsiteY28" fmla="*/ 1185746 h 1208309"/>
              <a:gd name="connsiteX29" fmla="*/ 614985 w 614985"/>
              <a:gd name="connsiteY29" fmla="*/ 1158297 h 1208309"/>
              <a:gd name="connsiteX30" fmla="*/ 614985 w 614985"/>
              <a:gd name="connsiteY30" fmla="*/ 108575 h 1208309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91440 w 614985"/>
              <a:gd name="connsiteY23" fmla="*/ 1004803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70485 w 614985"/>
              <a:gd name="connsiteY22" fmla="*/ 949558 h 1181968"/>
              <a:gd name="connsiteX23" fmla="*/ 116205 w 614985"/>
              <a:gd name="connsiteY23" fmla="*/ 101051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16205 w 614985"/>
              <a:gd name="connsiteY23" fmla="*/ 101051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29540 w 614985"/>
              <a:gd name="connsiteY23" fmla="*/ 102575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29540 w 614985"/>
              <a:gd name="connsiteY23" fmla="*/ 102575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48590 w 614985"/>
              <a:gd name="connsiteY23" fmla="*/ 103718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68"/>
              <a:gd name="connsiteX1" fmla="*/ 480801 w 614985"/>
              <a:gd name="connsiteY1" fmla="*/ 1894 h 1181968"/>
              <a:gd name="connsiteX2" fmla="*/ 340995 w 614985"/>
              <a:gd name="connsiteY2" fmla="*/ 37063 h 1181968"/>
              <a:gd name="connsiteX3" fmla="*/ 224790 w 614985"/>
              <a:gd name="connsiteY3" fmla="*/ 164698 h 1181968"/>
              <a:gd name="connsiteX4" fmla="*/ 222885 w 614985"/>
              <a:gd name="connsiteY4" fmla="*/ 360913 h 1181968"/>
              <a:gd name="connsiteX5" fmla="*/ 150495 w 614985"/>
              <a:gd name="connsiteY5" fmla="*/ 324718 h 1181968"/>
              <a:gd name="connsiteX6" fmla="*/ 146685 w 614985"/>
              <a:gd name="connsiteY6" fmla="*/ 250423 h 1181968"/>
              <a:gd name="connsiteX7" fmla="*/ 121920 w 614985"/>
              <a:gd name="connsiteY7" fmla="*/ 299953 h 1181968"/>
              <a:gd name="connsiteX8" fmla="*/ 57150 w 614985"/>
              <a:gd name="connsiteY8" fmla="*/ 261853 h 1181968"/>
              <a:gd name="connsiteX9" fmla="*/ 80010 w 614985"/>
              <a:gd name="connsiteY9" fmla="*/ 320908 h 1181968"/>
              <a:gd name="connsiteX10" fmla="*/ 38100 w 614985"/>
              <a:gd name="connsiteY10" fmla="*/ 357103 h 1181968"/>
              <a:gd name="connsiteX11" fmla="*/ 99060 w 614985"/>
              <a:gd name="connsiteY11" fmla="*/ 366628 h 1181968"/>
              <a:gd name="connsiteX12" fmla="*/ 188595 w 614985"/>
              <a:gd name="connsiteY12" fmla="*/ 458068 h 1181968"/>
              <a:gd name="connsiteX13" fmla="*/ 161925 w 614985"/>
              <a:gd name="connsiteY13" fmla="*/ 595228 h 1181968"/>
              <a:gd name="connsiteX14" fmla="*/ 209550 w 614985"/>
              <a:gd name="connsiteY14" fmla="*/ 760963 h 1181968"/>
              <a:gd name="connsiteX15" fmla="*/ 135255 w 614985"/>
              <a:gd name="connsiteY15" fmla="*/ 663808 h 1181968"/>
              <a:gd name="connsiteX16" fmla="*/ 57150 w 614985"/>
              <a:gd name="connsiteY16" fmla="*/ 639043 h 1181968"/>
              <a:gd name="connsiteX17" fmla="*/ 45720 w 614985"/>
              <a:gd name="connsiteY17" fmla="*/ 734293 h 1181968"/>
              <a:gd name="connsiteX18" fmla="*/ 104775 w 614985"/>
              <a:gd name="connsiteY18" fmla="*/ 829543 h 1181968"/>
              <a:gd name="connsiteX19" fmla="*/ 15240 w 614985"/>
              <a:gd name="connsiteY19" fmla="*/ 745723 h 1181968"/>
              <a:gd name="connsiteX20" fmla="*/ 70485 w 614985"/>
              <a:gd name="connsiteY20" fmla="*/ 846688 h 1181968"/>
              <a:gd name="connsiteX21" fmla="*/ 0 w 614985"/>
              <a:gd name="connsiteY21" fmla="*/ 825733 h 1181968"/>
              <a:gd name="connsiteX22" fmla="*/ 99060 w 614985"/>
              <a:gd name="connsiteY22" fmla="*/ 930508 h 1181968"/>
              <a:gd name="connsiteX23" fmla="*/ 148590 w 614985"/>
              <a:gd name="connsiteY23" fmla="*/ 1037188 h 1181968"/>
              <a:gd name="connsiteX24" fmla="*/ 219075 w 614985"/>
              <a:gd name="connsiteY24" fmla="*/ 1181968 h 1181968"/>
              <a:gd name="connsiteX25" fmla="*/ 291465 w 614985"/>
              <a:gd name="connsiteY25" fmla="*/ 1178158 h 1181968"/>
              <a:gd name="connsiteX26" fmla="*/ 340995 w 614985"/>
              <a:gd name="connsiteY26" fmla="*/ 1124818 h 1181968"/>
              <a:gd name="connsiteX27" fmla="*/ 470984 w 614985"/>
              <a:gd name="connsiteY27" fmla="*/ 1158458 h 1181968"/>
              <a:gd name="connsiteX28" fmla="*/ 473163 w 614985"/>
              <a:gd name="connsiteY28" fmla="*/ 1159405 h 1181968"/>
              <a:gd name="connsiteX29" fmla="*/ 614985 w 614985"/>
              <a:gd name="connsiteY29" fmla="*/ 1131956 h 1181968"/>
              <a:gd name="connsiteX30" fmla="*/ 614985 w 614985"/>
              <a:gd name="connsiteY30" fmla="*/ 82234 h 1181968"/>
              <a:gd name="connsiteX0" fmla="*/ 614985 w 614985"/>
              <a:gd name="connsiteY0" fmla="*/ 82234 h 1181979"/>
              <a:gd name="connsiteX1" fmla="*/ 480801 w 614985"/>
              <a:gd name="connsiteY1" fmla="*/ 1894 h 1181979"/>
              <a:gd name="connsiteX2" fmla="*/ 340995 w 614985"/>
              <a:gd name="connsiteY2" fmla="*/ 37063 h 1181979"/>
              <a:gd name="connsiteX3" fmla="*/ 224790 w 614985"/>
              <a:gd name="connsiteY3" fmla="*/ 164698 h 1181979"/>
              <a:gd name="connsiteX4" fmla="*/ 222885 w 614985"/>
              <a:gd name="connsiteY4" fmla="*/ 360913 h 1181979"/>
              <a:gd name="connsiteX5" fmla="*/ 150495 w 614985"/>
              <a:gd name="connsiteY5" fmla="*/ 324718 h 1181979"/>
              <a:gd name="connsiteX6" fmla="*/ 146685 w 614985"/>
              <a:gd name="connsiteY6" fmla="*/ 250423 h 1181979"/>
              <a:gd name="connsiteX7" fmla="*/ 121920 w 614985"/>
              <a:gd name="connsiteY7" fmla="*/ 299953 h 1181979"/>
              <a:gd name="connsiteX8" fmla="*/ 57150 w 614985"/>
              <a:gd name="connsiteY8" fmla="*/ 261853 h 1181979"/>
              <a:gd name="connsiteX9" fmla="*/ 80010 w 614985"/>
              <a:gd name="connsiteY9" fmla="*/ 320908 h 1181979"/>
              <a:gd name="connsiteX10" fmla="*/ 38100 w 614985"/>
              <a:gd name="connsiteY10" fmla="*/ 357103 h 1181979"/>
              <a:gd name="connsiteX11" fmla="*/ 99060 w 614985"/>
              <a:gd name="connsiteY11" fmla="*/ 366628 h 1181979"/>
              <a:gd name="connsiteX12" fmla="*/ 188595 w 614985"/>
              <a:gd name="connsiteY12" fmla="*/ 458068 h 1181979"/>
              <a:gd name="connsiteX13" fmla="*/ 161925 w 614985"/>
              <a:gd name="connsiteY13" fmla="*/ 595228 h 1181979"/>
              <a:gd name="connsiteX14" fmla="*/ 209550 w 614985"/>
              <a:gd name="connsiteY14" fmla="*/ 760963 h 1181979"/>
              <a:gd name="connsiteX15" fmla="*/ 135255 w 614985"/>
              <a:gd name="connsiteY15" fmla="*/ 663808 h 1181979"/>
              <a:gd name="connsiteX16" fmla="*/ 57150 w 614985"/>
              <a:gd name="connsiteY16" fmla="*/ 639043 h 1181979"/>
              <a:gd name="connsiteX17" fmla="*/ 45720 w 614985"/>
              <a:gd name="connsiteY17" fmla="*/ 734293 h 1181979"/>
              <a:gd name="connsiteX18" fmla="*/ 104775 w 614985"/>
              <a:gd name="connsiteY18" fmla="*/ 829543 h 1181979"/>
              <a:gd name="connsiteX19" fmla="*/ 15240 w 614985"/>
              <a:gd name="connsiteY19" fmla="*/ 745723 h 1181979"/>
              <a:gd name="connsiteX20" fmla="*/ 70485 w 614985"/>
              <a:gd name="connsiteY20" fmla="*/ 846688 h 1181979"/>
              <a:gd name="connsiteX21" fmla="*/ 0 w 614985"/>
              <a:gd name="connsiteY21" fmla="*/ 825733 h 1181979"/>
              <a:gd name="connsiteX22" fmla="*/ 99060 w 614985"/>
              <a:gd name="connsiteY22" fmla="*/ 930508 h 1181979"/>
              <a:gd name="connsiteX23" fmla="*/ 148590 w 614985"/>
              <a:gd name="connsiteY23" fmla="*/ 1037188 h 1181979"/>
              <a:gd name="connsiteX24" fmla="*/ 219075 w 614985"/>
              <a:gd name="connsiteY24" fmla="*/ 1181968 h 1181979"/>
              <a:gd name="connsiteX25" fmla="*/ 291465 w 614985"/>
              <a:gd name="connsiteY25" fmla="*/ 1178158 h 1181979"/>
              <a:gd name="connsiteX26" fmla="*/ 340995 w 614985"/>
              <a:gd name="connsiteY26" fmla="*/ 1124818 h 1181979"/>
              <a:gd name="connsiteX27" fmla="*/ 470984 w 614985"/>
              <a:gd name="connsiteY27" fmla="*/ 1158458 h 1181979"/>
              <a:gd name="connsiteX28" fmla="*/ 473163 w 614985"/>
              <a:gd name="connsiteY28" fmla="*/ 1159405 h 1181979"/>
              <a:gd name="connsiteX29" fmla="*/ 614985 w 614985"/>
              <a:gd name="connsiteY29" fmla="*/ 1131956 h 1181979"/>
              <a:gd name="connsiteX30" fmla="*/ 614985 w 614985"/>
              <a:gd name="connsiteY30" fmla="*/ 82234 h 1181979"/>
              <a:gd name="connsiteX0" fmla="*/ 614985 w 614985"/>
              <a:gd name="connsiteY0" fmla="*/ 82234 h 1185878"/>
              <a:gd name="connsiteX1" fmla="*/ 480801 w 614985"/>
              <a:gd name="connsiteY1" fmla="*/ 1894 h 1185878"/>
              <a:gd name="connsiteX2" fmla="*/ 340995 w 614985"/>
              <a:gd name="connsiteY2" fmla="*/ 37063 h 1185878"/>
              <a:gd name="connsiteX3" fmla="*/ 224790 w 614985"/>
              <a:gd name="connsiteY3" fmla="*/ 164698 h 1185878"/>
              <a:gd name="connsiteX4" fmla="*/ 222885 w 614985"/>
              <a:gd name="connsiteY4" fmla="*/ 360913 h 1185878"/>
              <a:gd name="connsiteX5" fmla="*/ 150495 w 614985"/>
              <a:gd name="connsiteY5" fmla="*/ 324718 h 1185878"/>
              <a:gd name="connsiteX6" fmla="*/ 146685 w 614985"/>
              <a:gd name="connsiteY6" fmla="*/ 250423 h 1185878"/>
              <a:gd name="connsiteX7" fmla="*/ 121920 w 614985"/>
              <a:gd name="connsiteY7" fmla="*/ 299953 h 1185878"/>
              <a:gd name="connsiteX8" fmla="*/ 57150 w 614985"/>
              <a:gd name="connsiteY8" fmla="*/ 261853 h 1185878"/>
              <a:gd name="connsiteX9" fmla="*/ 80010 w 614985"/>
              <a:gd name="connsiteY9" fmla="*/ 320908 h 1185878"/>
              <a:gd name="connsiteX10" fmla="*/ 38100 w 614985"/>
              <a:gd name="connsiteY10" fmla="*/ 357103 h 1185878"/>
              <a:gd name="connsiteX11" fmla="*/ 99060 w 614985"/>
              <a:gd name="connsiteY11" fmla="*/ 366628 h 1185878"/>
              <a:gd name="connsiteX12" fmla="*/ 188595 w 614985"/>
              <a:gd name="connsiteY12" fmla="*/ 458068 h 1185878"/>
              <a:gd name="connsiteX13" fmla="*/ 161925 w 614985"/>
              <a:gd name="connsiteY13" fmla="*/ 595228 h 1185878"/>
              <a:gd name="connsiteX14" fmla="*/ 209550 w 614985"/>
              <a:gd name="connsiteY14" fmla="*/ 760963 h 1185878"/>
              <a:gd name="connsiteX15" fmla="*/ 135255 w 614985"/>
              <a:gd name="connsiteY15" fmla="*/ 663808 h 1185878"/>
              <a:gd name="connsiteX16" fmla="*/ 57150 w 614985"/>
              <a:gd name="connsiteY16" fmla="*/ 639043 h 1185878"/>
              <a:gd name="connsiteX17" fmla="*/ 45720 w 614985"/>
              <a:gd name="connsiteY17" fmla="*/ 734293 h 1185878"/>
              <a:gd name="connsiteX18" fmla="*/ 104775 w 614985"/>
              <a:gd name="connsiteY18" fmla="*/ 829543 h 1185878"/>
              <a:gd name="connsiteX19" fmla="*/ 15240 w 614985"/>
              <a:gd name="connsiteY19" fmla="*/ 745723 h 1185878"/>
              <a:gd name="connsiteX20" fmla="*/ 70485 w 614985"/>
              <a:gd name="connsiteY20" fmla="*/ 846688 h 1185878"/>
              <a:gd name="connsiteX21" fmla="*/ 0 w 614985"/>
              <a:gd name="connsiteY21" fmla="*/ 825733 h 1185878"/>
              <a:gd name="connsiteX22" fmla="*/ 99060 w 614985"/>
              <a:gd name="connsiteY22" fmla="*/ 930508 h 1185878"/>
              <a:gd name="connsiteX23" fmla="*/ 148590 w 614985"/>
              <a:gd name="connsiteY23" fmla="*/ 1037188 h 1185878"/>
              <a:gd name="connsiteX24" fmla="*/ 219075 w 614985"/>
              <a:gd name="connsiteY24" fmla="*/ 1181968 h 1185878"/>
              <a:gd name="connsiteX25" fmla="*/ 291465 w 614985"/>
              <a:gd name="connsiteY25" fmla="*/ 1178158 h 1185878"/>
              <a:gd name="connsiteX26" fmla="*/ 340995 w 614985"/>
              <a:gd name="connsiteY26" fmla="*/ 1124818 h 1185878"/>
              <a:gd name="connsiteX27" fmla="*/ 470984 w 614985"/>
              <a:gd name="connsiteY27" fmla="*/ 1158458 h 1185878"/>
              <a:gd name="connsiteX28" fmla="*/ 473163 w 614985"/>
              <a:gd name="connsiteY28" fmla="*/ 1159405 h 1185878"/>
              <a:gd name="connsiteX29" fmla="*/ 614985 w 614985"/>
              <a:gd name="connsiteY29" fmla="*/ 1131956 h 1185878"/>
              <a:gd name="connsiteX30" fmla="*/ 614985 w 614985"/>
              <a:gd name="connsiteY30" fmla="*/ 82234 h 1185878"/>
              <a:gd name="connsiteX0" fmla="*/ 614985 w 614985"/>
              <a:gd name="connsiteY0" fmla="*/ 82234 h 1189388"/>
              <a:gd name="connsiteX1" fmla="*/ 480801 w 614985"/>
              <a:gd name="connsiteY1" fmla="*/ 1894 h 1189388"/>
              <a:gd name="connsiteX2" fmla="*/ 340995 w 614985"/>
              <a:gd name="connsiteY2" fmla="*/ 37063 h 1189388"/>
              <a:gd name="connsiteX3" fmla="*/ 224790 w 614985"/>
              <a:gd name="connsiteY3" fmla="*/ 164698 h 1189388"/>
              <a:gd name="connsiteX4" fmla="*/ 222885 w 614985"/>
              <a:gd name="connsiteY4" fmla="*/ 360913 h 1189388"/>
              <a:gd name="connsiteX5" fmla="*/ 150495 w 614985"/>
              <a:gd name="connsiteY5" fmla="*/ 324718 h 1189388"/>
              <a:gd name="connsiteX6" fmla="*/ 146685 w 614985"/>
              <a:gd name="connsiteY6" fmla="*/ 250423 h 1189388"/>
              <a:gd name="connsiteX7" fmla="*/ 121920 w 614985"/>
              <a:gd name="connsiteY7" fmla="*/ 299953 h 1189388"/>
              <a:gd name="connsiteX8" fmla="*/ 57150 w 614985"/>
              <a:gd name="connsiteY8" fmla="*/ 261853 h 1189388"/>
              <a:gd name="connsiteX9" fmla="*/ 80010 w 614985"/>
              <a:gd name="connsiteY9" fmla="*/ 320908 h 1189388"/>
              <a:gd name="connsiteX10" fmla="*/ 38100 w 614985"/>
              <a:gd name="connsiteY10" fmla="*/ 357103 h 1189388"/>
              <a:gd name="connsiteX11" fmla="*/ 99060 w 614985"/>
              <a:gd name="connsiteY11" fmla="*/ 366628 h 1189388"/>
              <a:gd name="connsiteX12" fmla="*/ 188595 w 614985"/>
              <a:gd name="connsiteY12" fmla="*/ 458068 h 1189388"/>
              <a:gd name="connsiteX13" fmla="*/ 161925 w 614985"/>
              <a:gd name="connsiteY13" fmla="*/ 595228 h 1189388"/>
              <a:gd name="connsiteX14" fmla="*/ 209550 w 614985"/>
              <a:gd name="connsiteY14" fmla="*/ 760963 h 1189388"/>
              <a:gd name="connsiteX15" fmla="*/ 135255 w 614985"/>
              <a:gd name="connsiteY15" fmla="*/ 663808 h 1189388"/>
              <a:gd name="connsiteX16" fmla="*/ 57150 w 614985"/>
              <a:gd name="connsiteY16" fmla="*/ 639043 h 1189388"/>
              <a:gd name="connsiteX17" fmla="*/ 45720 w 614985"/>
              <a:gd name="connsiteY17" fmla="*/ 734293 h 1189388"/>
              <a:gd name="connsiteX18" fmla="*/ 104775 w 614985"/>
              <a:gd name="connsiteY18" fmla="*/ 829543 h 1189388"/>
              <a:gd name="connsiteX19" fmla="*/ 15240 w 614985"/>
              <a:gd name="connsiteY19" fmla="*/ 745723 h 1189388"/>
              <a:gd name="connsiteX20" fmla="*/ 70485 w 614985"/>
              <a:gd name="connsiteY20" fmla="*/ 846688 h 1189388"/>
              <a:gd name="connsiteX21" fmla="*/ 0 w 614985"/>
              <a:gd name="connsiteY21" fmla="*/ 825733 h 1189388"/>
              <a:gd name="connsiteX22" fmla="*/ 99060 w 614985"/>
              <a:gd name="connsiteY22" fmla="*/ 930508 h 1189388"/>
              <a:gd name="connsiteX23" fmla="*/ 148590 w 614985"/>
              <a:gd name="connsiteY23" fmla="*/ 1037188 h 1189388"/>
              <a:gd name="connsiteX24" fmla="*/ 219075 w 614985"/>
              <a:gd name="connsiteY24" fmla="*/ 1181968 h 1189388"/>
              <a:gd name="connsiteX25" fmla="*/ 291465 w 614985"/>
              <a:gd name="connsiteY25" fmla="*/ 1178158 h 1189388"/>
              <a:gd name="connsiteX26" fmla="*/ 340995 w 614985"/>
              <a:gd name="connsiteY26" fmla="*/ 1124818 h 1189388"/>
              <a:gd name="connsiteX27" fmla="*/ 470984 w 614985"/>
              <a:gd name="connsiteY27" fmla="*/ 1158458 h 1189388"/>
              <a:gd name="connsiteX28" fmla="*/ 473163 w 614985"/>
              <a:gd name="connsiteY28" fmla="*/ 1159405 h 1189388"/>
              <a:gd name="connsiteX29" fmla="*/ 614985 w 614985"/>
              <a:gd name="connsiteY29" fmla="*/ 1131956 h 1189388"/>
              <a:gd name="connsiteX30" fmla="*/ 614985 w 614985"/>
              <a:gd name="connsiteY30" fmla="*/ 82234 h 1189388"/>
              <a:gd name="connsiteX0" fmla="*/ 614985 w 614985"/>
              <a:gd name="connsiteY0" fmla="*/ 82234 h 1182516"/>
              <a:gd name="connsiteX1" fmla="*/ 480801 w 614985"/>
              <a:gd name="connsiteY1" fmla="*/ 1894 h 1182516"/>
              <a:gd name="connsiteX2" fmla="*/ 340995 w 614985"/>
              <a:gd name="connsiteY2" fmla="*/ 37063 h 1182516"/>
              <a:gd name="connsiteX3" fmla="*/ 224790 w 614985"/>
              <a:gd name="connsiteY3" fmla="*/ 164698 h 1182516"/>
              <a:gd name="connsiteX4" fmla="*/ 222885 w 614985"/>
              <a:gd name="connsiteY4" fmla="*/ 360913 h 1182516"/>
              <a:gd name="connsiteX5" fmla="*/ 150495 w 614985"/>
              <a:gd name="connsiteY5" fmla="*/ 324718 h 1182516"/>
              <a:gd name="connsiteX6" fmla="*/ 146685 w 614985"/>
              <a:gd name="connsiteY6" fmla="*/ 250423 h 1182516"/>
              <a:gd name="connsiteX7" fmla="*/ 121920 w 614985"/>
              <a:gd name="connsiteY7" fmla="*/ 299953 h 1182516"/>
              <a:gd name="connsiteX8" fmla="*/ 57150 w 614985"/>
              <a:gd name="connsiteY8" fmla="*/ 261853 h 1182516"/>
              <a:gd name="connsiteX9" fmla="*/ 80010 w 614985"/>
              <a:gd name="connsiteY9" fmla="*/ 320908 h 1182516"/>
              <a:gd name="connsiteX10" fmla="*/ 38100 w 614985"/>
              <a:gd name="connsiteY10" fmla="*/ 357103 h 1182516"/>
              <a:gd name="connsiteX11" fmla="*/ 99060 w 614985"/>
              <a:gd name="connsiteY11" fmla="*/ 366628 h 1182516"/>
              <a:gd name="connsiteX12" fmla="*/ 188595 w 614985"/>
              <a:gd name="connsiteY12" fmla="*/ 458068 h 1182516"/>
              <a:gd name="connsiteX13" fmla="*/ 161925 w 614985"/>
              <a:gd name="connsiteY13" fmla="*/ 595228 h 1182516"/>
              <a:gd name="connsiteX14" fmla="*/ 209550 w 614985"/>
              <a:gd name="connsiteY14" fmla="*/ 760963 h 1182516"/>
              <a:gd name="connsiteX15" fmla="*/ 135255 w 614985"/>
              <a:gd name="connsiteY15" fmla="*/ 663808 h 1182516"/>
              <a:gd name="connsiteX16" fmla="*/ 57150 w 614985"/>
              <a:gd name="connsiteY16" fmla="*/ 639043 h 1182516"/>
              <a:gd name="connsiteX17" fmla="*/ 45720 w 614985"/>
              <a:gd name="connsiteY17" fmla="*/ 734293 h 1182516"/>
              <a:gd name="connsiteX18" fmla="*/ 104775 w 614985"/>
              <a:gd name="connsiteY18" fmla="*/ 829543 h 1182516"/>
              <a:gd name="connsiteX19" fmla="*/ 15240 w 614985"/>
              <a:gd name="connsiteY19" fmla="*/ 745723 h 1182516"/>
              <a:gd name="connsiteX20" fmla="*/ 70485 w 614985"/>
              <a:gd name="connsiteY20" fmla="*/ 846688 h 1182516"/>
              <a:gd name="connsiteX21" fmla="*/ 0 w 614985"/>
              <a:gd name="connsiteY21" fmla="*/ 825733 h 1182516"/>
              <a:gd name="connsiteX22" fmla="*/ 99060 w 614985"/>
              <a:gd name="connsiteY22" fmla="*/ 930508 h 1182516"/>
              <a:gd name="connsiteX23" fmla="*/ 148590 w 614985"/>
              <a:gd name="connsiteY23" fmla="*/ 1037188 h 1182516"/>
              <a:gd name="connsiteX24" fmla="*/ 226695 w 614985"/>
              <a:gd name="connsiteY24" fmla="*/ 1172443 h 1182516"/>
              <a:gd name="connsiteX25" fmla="*/ 291465 w 614985"/>
              <a:gd name="connsiteY25" fmla="*/ 1178158 h 1182516"/>
              <a:gd name="connsiteX26" fmla="*/ 340995 w 614985"/>
              <a:gd name="connsiteY26" fmla="*/ 1124818 h 1182516"/>
              <a:gd name="connsiteX27" fmla="*/ 470984 w 614985"/>
              <a:gd name="connsiteY27" fmla="*/ 1158458 h 1182516"/>
              <a:gd name="connsiteX28" fmla="*/ 473163 w 614985"/>
              <a:gd name="connsiteY28" fmla="*/ 1159405 h 1182516"/>
              <a:gd name="connsiteX29" fmla="*/ 614985 w 614985"/>
              <a:gd name="connsiteY29" fmla="*/ 1131956 h 1182516"/>
              <a:gd name="connsiteX30" fmla="*/ 614985 w 614985"/>
              <a:gd name="connsiteY30" fmla="*/ 82234 h 1182516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0984 w 614985"/>
              <a:gd name="connsiteY27" fmla="*/ 1158458 h 1182321"/>
              <a:gd name="connsiteX28" fmla="*/ 473163 w 614985"/>
              <a:gd name="connsiteY28" fmla="*/ 1159405 h 1182321"/>
              <a:gd name="connsiteX29" fmla="*/ 614985 w 614985"/>
              <a:gd name="connsiteY29" fmla="*/ 1131956 h 1182321"/>
              <a:gd name="connsiteX30" fmla="*/ 614985 w 614985"/>
              <a:gd name="connsiteY30" fmla="*/ 82234 h 1182321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0984 w 614985"/>
              <a:gd name="connsiteY27" fmla="*/ 1158458 h 1182321"/>
              <a:gd name="connsiteX28" fmla="*/ 614985 w 614985"/>
              <a:gd name="connsiteY28" fmla="*/ 1131956 h 1182321"/>
              <a:gd name="connsiteX29" fmla="*/ 614985 w 614985"/>
              <a:gd name="connsiteY29" fmla="*/ 82234 h 1182321"/>
              <a:gd name="connsiteX0" fmla="*/ 614985 w 614985"/>
              <a:gd name="connsiteY0" fmla="*/ 82234 h 1222144"/>
              <a:gd name="connsiteX1" fmla="*/ 480801 w 614985"/>
              <a:gd name="connsiteY1" fmla="*/ 1894 h 1222144"/>
              <a:gd name="connsiteX2" fmla="*/ 340995 w 614985"/>
              <a:gd name="connsiteY2" fmla="*/ 37063 h 1222144"/>
              <a:gd name="connsiteX3" fmla="*/ 224790 w 614985"/>
              <a:gd name="connsiteY3" fmla="*/ 164698 h 1222144"/>
              <a:gd name="connsiteX4" fmla="*/ 222885 w 614985"/>
              <a:gd name="connsiteY4" fmla="*/ 360913 h 1222144"/>
              <a:gd name="connsiteX5" fmla="*/ 150495 w 614985"/>
              <a:gd name="connsiteY5" fmla="*/ 324718 h 1222144"/>
              <a:gd name="connsiteX6" fmla="*/ 146685 w 614985"/>
              <a:gd name="connsiteY6" fmla="*/ 250423 h 1222144"/>
              <a:gd name="connsiteX7" fmla="*/ 121920 w 614985"/>
              <a:gd name="connsiteY7" fmla="*/ 299953 h 1222144"/>
              <a:gd name="connsiteX8" fmla="*/ 57150 w 614985"/>
              <a:gd name="connsiteY8" fmla="*/ 261853 h 1222144"/>
              <a:gd name="connsiteX9" fmla="*/ 80010 w 614985"/>
              <a:gd name="connsiteY9" fmla="*/ 320908 h 1222144"/>
              <a:gd name="connsiteX10" fmla="*/ 38100 w 614985"/>
              <a:gd name="connsiteY10" fmla="*/ 357103 h 1222144"/>
              <a:gd name="connsiteX11" fmla="*/ 99060 w 614985"/>
              <a:gd name="connsiteY11" fmla="*/ 366628 h 1222144"/>
              <a:gd name="connsiteX12" fmla="*/ 188595 w 614985"/>
              <a:gd name="connsiteY12" fmla="*/ 458068 h 1222144"/>
              <a:gd name="connsiteX13" fmla="*/ 161925 w 614985"/>
              <a:gd name="connsiteY13" fmla="*/ 595228 h 1222144"/>
              <a:gd name="connsiteX14" fmla="*/ 209550 w 614985"/>
              <a:gd name="connsiteY14" fmla="*/ 760963 h 1222144"/>
              <a:gd name="connsiteX15" fmla="*/ 135255 w 614985"/>
              <a:gd name="connsiteY15" fmla="*/ 663808 h 1222144"/>
              <a:gd name="connsiteX16" fmla="*/ 57150 w 614985"/>
              <a:gd name="connsiteY16" fmla="*/ 639043 h 1222144"/>
              <a:gd name="connsiteX17" fmla="*/ 45720 w 614985"/>
              <a:gd name="connsiteY17" fmla="*/ 734293 h 1222144"/>
              <a:gd name="connsiteX18" fmla="*/ 104775 w 614985"/>
              <a:gd name="connsiteY18" fmla="*/ 829543 h 1222144"/>
              <a:gd name="connsiteX19" fmla="*/ 15240 w 614985"/>
              <a:gd name="connsiteY19" fmla="*/ 745723 h 1222144"/>
              <a:gd name="connsiteX20" fmla="*/ 70485 w 614985"/>
              <a:gd name="connsiteY20" fmla="*/ 846688 h 1222144"/>
              <a:gd name="connsiteX21" fmla="*/ 0 w 614985"/>
              <a:gd name="connsiteY21" fmla="*/ 825733 h 1222144"/>
              <a:gd name="connsiteX22" fmla="*/ 99060 w 614985"/>
              <a:gd name="connsiteY22" fmla="*/ 930508 h 1222144"/>
              <a:gd name="connsiteX23" fmla="*/ 148590 w 614985"/>
              <a:gd name="connsiteY23" fmla="*/ 1037188 h 1222144"/>
              <a:gd name="connsiteX24" fmla="*/ 226695 w 614985"/>
              <a:gd name="connsiteY24" fmla="*/ 1172443 h 1222144"/>
              <a:gd name="connsiteX25" fmla="*/ 300990 w 614985"/>
              <a:gd name="connsiteY25" fmla="*/ 1166728 h 1222144"/>
              <a:gd name="connsiteX26" fmla="*/ 340995 w 614985"/>
              <a:gd name="connsiteY26" fmla="*/ 1124818 h 1222144"/>
              <a:gd name="connsiteX27" fmla="*/ 470984 w 614985"/>
              <a:gd name="connsiteY27" fmla="*/ 1158458 h 1222144"/>
              <a:gd name="connsiteX28" fmla="*/ 614985 w 614985"/>
              <a:gd name="connsiteY28" fmla="*/ 1131956 h 1222144"/>
              <a:gd name="connsiteX29" fmla="*/ 614985 w 614985"/>
              <a:gd name="connsiteY29" fmla="*/ 82234 h 1222144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0984 w 614985"/>
              <a:gd name="connsiteY27" fmla="*/ 1158458 h 1182321"/>
              <a:gd name="connsiteX28" fmla="*/ 614985 w 614985"/>
              <a:gd name="connsiteY28" fmla="*/ 1131956 h 1182321"/>
              <a:gd name="connsiteX29" fmla="*/ 614985 w 614985"/>
              <a:gd name="connsiteY29" fmla="*/ 82234 h 1182321"/>
              <a:gd name="connsiteX0" fmla="*/ 614985 w 614985"/>
              <a:gd name="connsiteY0" fmla="*/ 82234 h 1182321"/>
              <a:gd name="connsiteX1" fmla="*/ 480801 w 614985"/>
              <a:gd name="connsiteY1" fmla="*/ 1894 h 1182321"/>
              <a:gd name="connsiteX2" fmla="*/ 340995 w 614985"/>
              <a:gd name="connsiteY2" fmla="*/ 37063 h 1182321"/>
              <a:gd name="connsiteX3" fmla="*/ 224790 w 614985"/>
              <a:gd name="connsiteY3" fmla="*/ 164698 h 1182321"/>
              <a:gd name="connsiteX4" fmla="*/ 222885 w 614985"/>
              <a:gd name="connsiteY4" fmla="*/ 360913 h 1182321"/>
              <a:gd name="connsiteX5" fmla="*/ 150495 w 614985"/>
              <a:gd name="connsiteY5" fmla="*/ 324718 h 1182321"/>
              <a:gd name="connsiteX6" fmla="*/ 146685 w 614985"/>
              <a:gd name="connsiteY6" fmla="*/ 250423 h 1182321"/>
              <a:gd name="connsiteX7" fmla="*/ 121920 w 614985"/>
              <a:gd name="connsiteY7" fmla="*/ 299953 h 1182321"/>
              <a:gd name="connsiteX8" fmla="*/ 57150 w 614985"/>
              <a:gd name="connsiteY8" fmla="*/ 261853 h 1182321"/>
              <a:gd name="connsiteX9" fmla="*/ 80010 w 614985"/>
              <a:gd name="connsiteY9" fmla="*/ 320908 h 1182321"/>
              <a:gd name="connsiteX10" fmla="*/ 38100 w 614985"/>
              <a:gd name="connsiteY10" fmla="*/ 357103 h 1182321"/>
              <a:gd name="connsiteX11" fmla="*/ 99060 w 614985"/>
              <a:gd name="connsiteY11" fmla="*/ 366628 h 1182321"/>
              <a:gd name="connsiteX12" fmla="*/ 188595 w 614985"/>
              <a:gd name="connsiteY12" fmla="*/ 458068 h 1182321"/>
              <a:gd name="connsiteX13" fmla="*/ 161925 w 614985"/>
              <a:gd name="connsiteY13" fmla="*/ 595228 h 1182321"/>
              <a:gd name="connsiteX14" fmla="*/ 209550 w 614985"/>
              <a:gd name="connsiteY14" fmla="*/ 760963 h 1182321"/>
              <a:gd name="connsiteX15" fmla="*/ 135255 w 614985"/>
              <a:gd name="connsiteY15" fmla="*/ 663808 h 1182321"/>
              <a:gd name="connsiteX16" fmla="*/ 57150 w 614985"/>
              <a:gd name="connsiteY16" fmla="*/ 639043 h 1182321"/>
              <a:gd name="connsiteX17" fmla="*/ 45720 w 614985"/>
              <a:gd name="connsiteY17" fmla="*/ 734293 h 1182321"/>
              <a:gd name="connsiteX18" fmla="*/ 104775 w 614985"/>
              <a:gd name="connsiteY18" fmla="*/ 829543 h 1182321"/>
              <a:gd name="connsiteX19" fmla="*/ 15240 w 614985"/>
              <a:gd name="connsiteY19" fmla="*/ 745723 h 1182321"/>
              <a:gd name="connsiteX20" fmla="*/ 70485 w 614985"/>
              <a:gd name="connsiteY20" fmla="*/ 846688 h 1182321"/>
              <a:gd name="connsiteX21" fmla="*/ 0 w 614985"/>
              <a:gd name="connsiteY21" fmla="*/ 825733 h 1182321"/>
              <a:gd name="connsiteX22" fmla="*/ 99060 w 614985"/>
              <a:gd name="connsiteY22" fmla="*/ 930508 h 1182321"/>
              <a:gd name="connsiteX23" fmla="*/ 148590 w 614985"/>
              <a:gd name="connsiteY23" fmla="*/ 1037188 h 1182321"/>
              <a:gd name="connsiteX24" fmla="*/ 226695 w 614985"/>
              <a:gd name="connsiteY24" fmla="*/ 1172443 h 1182321"/>
              <a:gd name="connsiteX25" fmla="*/ 300990 w 614985"/>
              <a:gd name="connsiteY25" fmla="*/ 1166728 h 1182321"/>
              <a:gd name="connsiteX26" fmla="*/ 340995 w 614985"/>
              <a:gd name="connsiteY26" fmla="*/ 1124818 h 1182321"/>
              <a:gd name="connsiteX27" fmla="*/ 472889 w 614985"/>
              <a:gd name="connsiteY27" fmla="*/ 1150838 h 1182321"/>
              <a:gd name="connsiteX28" fmla="*/ 614985 w 614985"/>
              <a:gd name="connsiteY28" fmla="*/ 1131956 h 1182321"/>
              <a:gd name="connsiteX29" fmla="*/ 614985 w 614985"/>
              <a:gd name="connsiteY29" fmla="*/ 82234 h 118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4985" h="1182321">
                <a:moveTo>
                  <a:pt x="614985" y="82234"/>
                </a:moveTo>
                <a:cubicBezTo>
                  <a:pt x="554521" y="44385"/>
                  <a:pt x="526466" y="9422"/>
                  <a:pt x="480801" y="1894"/>
                </a:cubicBezTo>
                <a:cubicBezTo>
                  <a:pt x="435136" y="-5634"/>
                  <a:pt x="383663" y="9929"/>
                  <a:pt x="340995" y="37063"/>
                </a:cubicBezTo>
                <a:cubicBezTo>
                  <a:pt x="298327" y="64197"/>
                  <a:pt x="244475" y="110723"/>
                  <a:pt x="224790" y="164698"/>
                </a:cubicBezTo>
                <a:cubicBezTo>
                  <a:pt x="205105" y="218673"/>
                  <a:pt x="235267" y="334243"/>
                  <a:pt x="222885" y="360913"/>
                </a:cubicBezTo>
                <a:lnTo>
                  <a:pt x="150495" y="324718"/>
                </a:lnTo>
                <a:lnTo>
                  <a:pt x="146685" y="250423"/>
                </a:lnTo>
                <a:lnTo>
                  <a:pt x="121920" y="299953"/>
                </a:lnTo>
                <a:lnTo>
                  <a:pt x="57150" y="261853"/>
                </a:lnTo>
                <a:lnTo>
                  <a:pt x="80010" y="320908"/>
                </a:lnTo>
                <a:lnTo>
                  <a:pt x="38100" y="357103"/>
                </a:lnTo>
                <a:lnTo>
                  <a:pt x="99060" y="366628"/>
                </a:lnTo>
                <a:lnTo>
                  <a:pt x="188595" y="458068"/>
                </a:lnTo>
                <a:cubicBezTo>
                  <a:pt x="199072" y="496168"/>
                  <a:pt x="158433" y="544746"/>
                  <a:pt x="161925" y="595228"/>
                </a:cubicBezTo>
                <a:cubicBezTo>
                  <a:pt x="165417" y="645710"/>
                  <a:pt x="213995" y="749533"/>
                  <a:pt x="209550" y="760963"/>
                </a:cubicBezTo>
                <a:lnTo>
                  <a:pt x="135255" y="663808"/>
                </a:lnTo>
                <a:cubicBezTo>
                  <a:pt x="109855" y="643488"/>
                  <a:pt x="93345" y="609198"/>
                  <a:pt x="57150" y="639043"/>
                </a:cubicBezTo>
                <a:cubicBezTo>
                  <a:pt x="20955" y="668888"/>
                  <a:pt x="49530" y="702543"/>
                  <a:pt x="45720" y="734293"/>
                </a:cubicBezTo>
                <a:cubicBezTo>
                  <a:pt x="41910" y="766043"/>
                  <a:pt x="109855" y="827638"/>
                  <a:pt x="104775" y="829543"/>
                </a:cubicBezTo>
                <a:lnTo>
                  <a:pt x="15240" y="745723"/>
                </a:lnTo>
                <a:lnTo>
                  <a:pt x="70485" y="846688"/>
                </a:lnTo>
                <a:lnTo>
                  <a:pt x="0" y="825733"/>
                </a:lnTo>
                <a:lnTo>
                  <a:pt x="99060" y="930508"/>
                </a:lnTo>
                <a:cubicBezTo>
                  <a:pt x="120650" y="963846"/>
                  <a:pt x="127318" y="996866"/>
                  <a:pt x="148590" y="1037188"/>
                </a:cubicBezTo>
                <a:cubicBezTo>
                  <a:pt x="169862" y="1077510"/>
                  <a:pt x="201295" y="1150853"/>
                  <a:pt x="226695" y="1172443"/>
                </a:cubicBezTo>
                <a:cubicBezTo>
                  <a:pt x="252095" y="1194033"/>
                  <a:pt x="281940" y="1174665"/>
                  <a:pt x="300990" y="1166728"/>
                </a:cubicBezTo>
                <a:cubicBezTo>
                  <a:pt x="320040" y="1158791"/>
                  <a:pt x="311075" y="1128101"/>
                  <a:pt x="340995" y="1124818"/>
                </a:cubicBezTo>
                <a:lnTo>
                  <a:pt x="472889" y="1150838"/>
                </a:lnTo>
                <a:cubicBezTo>
                  <a:pt x="516219" y="1162051"/>
                  <a:pt x="516690" y="1143687"/>
                  <a:pt x="614985" y="1131956"/>
                </a:cubicBezTo>
                <a:lnTo>
                  <a:pt x="614985" y="82234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0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7410</TotalTime>
  <Words>331</Words>
  <Application>Microsoft Office PowerPoint</Application>
  <PresentationFormat>Widescreen</PresentationFormat>
  <Paragraphs>173</Paragraphs>
  <Slides>27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Wingdings</vt:lpstr>
      <vt:lpstr>Office Theme</vt:lpstr>
      <vt:lpstr>PowerPoint Presentation</vt:lpstr>
      <vt:lpstr>OUT FOR LUNCH, WILL BE BACK AT 2:00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Johnson</dc:creator>
  <cp:lastModifiedBy>Michelle Johnson</cp:lastModifiedBy>
  <cp:revision>11</cp:revision>
  <dcterms:created xsi:type="dcterms:W3CDTF">2024-01-17T22:02:43Z</dcterms:created>
  <dcterms:modified xsi:type="dcterms:W3CDTF">2024-07-19T18:27:48Z</dcterms:modified>
</cp:coreProperties>
</file>